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_rels/presentation.xml.rels" ContentType="application/vnd.openxmlformats-package.relationships+xml"/>
  <Override PartName="/ppt/media/image9.png" ContentType="image/png"/>
  <Override PartName="/ppt/media/image8.png" ContentType="image/png"/>
  <Override PartName="/ppt/media/image14.jpeg" ContentType="image/jpeg"/>
  <Override PartName="/ppt/media/image12.png" ContentType="image/png"/>
  <Override PartName="/ppt/media/image7.png" ContentType="image/png"/>
  <Override PartName="/ppt/media/image11.png" ContentType="image/png"/>
  <Override PartName="/ppt/media/image19.png" ContentType="image/png"/>
  <Override PartName="/ppt/media/image1.png" ContentType="image/png"/>
  <Override PartName="/ppt/media/image18.png" ContentType="image/png"/>
  <Override PartName="/ppt/media/image15.jpeg" ContentType="image/jpeg"/>
  <Override PartName="/ppt/media/image17.png" ContentType="image/png"/>
  <Override PartName="/ppt/media/image16.jpeg" ContentType="image/jpeg"/>
  <Override PartName="/ppt/media/image2.png" ContentType="image/png"/>
  <Override PartName="/ppt/media/image3.png" ContentType="image/png"/>
  <Override PartName="/ppt/media/image4.png" ContentType="image/png"/>
  <Override PartName="/ppt/media/image13.jpeg" ContentType="image/jpeg"/>
  <Override PartName="/ppt/media/image5.png" ContentType="image/png"/>
  <Override PartName="/ppt/media/image10.png" ContentType="image/png"/>
  <Override PartName="/ppt/media/image6.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12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2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12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2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2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2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129"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3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3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32"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3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3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8"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1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1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1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5"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6" name="PlaceHolder 1"/>
          <p:cNvSpPr>
            <a:spLocks noGrp="1"/>
          </p:cNvSpPr>
          <p:nvPr>
            <p:ph type="subTitle"/>
          </p:nvPr>
        </p:nvSpPr>
        <p:spPr>
          <a:xfrm>
            <a:off x="1141560" y="618480"/>
            <a:ext cx="9905400" cy="68515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1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10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1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1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2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2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2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7"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25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26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26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4"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10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5" name="PlaceHolder 1"/>
          <p:cNvSpPr>
            <a:spLocks noGrp="1"/>
          </p:cNvSpPr>
          <p:nvPr>
            <p:ph type="subTitle"/>
          </p:nvPr>
        </p:nvSpPr>
        <p:spPr>
          <a:xfrm>
            <a:off x="1141560" y="618480"/>
            <a:ext cx="9905400" cy="68515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2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6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6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271"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7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27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7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7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27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8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28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8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8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287"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8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8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90"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9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9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7"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33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34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10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0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34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34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4"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5" name="PlaceHolder 1"/>
          <p:cNvSpPr>
            <a:spLocks noGrp="1"/>
          </p:cNvSpPr>
          <p:nvPr>
            <p:ph type="subTitle"/>
          </p:nvPr>
        </p:nvSpPr>
        <p:spPr>
          <a:xfrm>
            <a:off x="1141560" y="618480"/>
            <a:ext cx="9905400" cy="68515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34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4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34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3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35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5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35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5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35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36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3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6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367"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6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6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70"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7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7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6"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4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4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4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4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3"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4" name="PlaceHolder 1"/>
          <p:cNvSpPr>
            <a:spLocks noGrp="1"/>
          </p:cNvSpPr>
          <p:nvPr>
            <p:ph type="subTitle"/>
          </p:nvPr>
        </p:nvSpPr>
        <p:spPr>
          <a:xfrm>
            <a:off x="1141560" y="618480"/>
            <a:ext cx="9905400" cy="68515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4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4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4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4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4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4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4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4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4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4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4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4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4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4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4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7" name="PlaceHolder 1"/>
          <p:cNvSpPr>
            <a:spLocks noGrp="1"/>
          </p:cNvSpPr>
          <p:nvPr>
            <p:ph type="subTitle"/>
          </p:nvPr>
        </p:nvSpPr>
        <p:spPr>
          <a:xfrm>
            <a:off x="1141560" y="618480"/>
            <a:ext cx="9905400" cy="68515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4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4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4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4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4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4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10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1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1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1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1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1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1141560" y="618480"/>
            <a:ext cx="9905400" cy="1477800"/>
          </a:xfrm>
          <a:prstGeom prst="rect">
            <a:avLst/>
          </a:prstGeom>
        </p:spPr>
        <p:txBody>
          <a:bodyPr lIns="0" rIns="0" tIns="0" bIns="0" anchor="ctr">
            <a:noAutofit/>
          </a:bodyPr>
          <a:p>
            <a:pPr algn="ctr"/>
            <a:endParaRPr b="0" lang="en-IN" sz="4400" spc="-1" strike="noStrike">
              <a:latin typeface="Arial"/>
            </a:endParaRPr>
          </a:p>
        </p:txBody>
      </p:sp>
      <p:sp>
        <p:nvSpPr>
          <p:cNvPr id="1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1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2" descr="\\DROBO-FS\QuickDrops\JB\PPTX NG\Droplets\LightingOverlay.png"/>
          <p:cNvPicPr/>
          <p:nvPr/>
        </p:nvPicPr>
        <p:blipFill>
          <a:blip r:embed="rId3">
            <a:alphaModFix amt="30000"/>
          </a:blip>
          <a:stretch/>
        </p:blipFill>
        <p:spPr>
          <a:xfrm>
            <a:off x="0" y="0"/>
            <a:ext cx="12191400" cy="6857280"/>
          </a:xfrm>
          <a:prstGeom prst="rect">
            <a:avLst/>
          </a:prstGeom>
          <a:ln>
            <a:noFill/>
          </a:ln>
        </p:spPr>
      </p:pic>
      <p:grpSp>
        <p:nvGrpSpPr>
          <p:cNvPr id="1" name="Group 1"/>
          <p:cNvGrpSpPr/>
          <p:nvPr/>
        </p:nvGrpSpPr>
        <p:grpSpPr>
          <a:xfrm>
            <a:off x="-14400" y="0"/>
            <a:ext cx="12053160" cy="6857280"/>
            <a:chOff x="-14400" y="0"/>
            <a:chExt cx="12053160" cy="6857280"/>
          </a:xfrm>
        </p:grpSpPr>
        <p:grpSp>
          <p:nvGrpSpPr>
            <p:cNvPr id="2" name="Group 2"/>
            <p:cNvGrpSpPr/>
            <p:nvPr/>
          </p:nvGrpSpPr>
          <p:grpSpPr>
            <a:xfrm>
              <a:off x="-14400" y="0"/>
              <a:ext cx="1220400" cy="6857280"/>
              <a:chOff x="-14400" y="0"/>
              <a:chExt cx="1220400" cy="6857280"/>
            </a:xfrm>
          </p:grpSpPr>
          <p:sp>
            <p:nvSpPr>
              <p:cNvPr id="3" name="CustomShape 3"/>
              <p:cNvSpPr/>
              <p:nvPr/>
            </p:nvSpPr>
            <p:spPr>
              <a:xfrm>
                <a:off x="114480" y="4680"/>
                <a:ext cx="23040" cy="2180520"/>
              </a:xfrm>
              <a:prstGeom prst="rect">
                <a:avLst/>
              </a:prstGeom>
              <a:noFill/>
              <a:ln>
                <a:noFill/>
              </a:ln>
            </p:spPr>
            <p:style>
              <a:lnRef idx="0"/>
              <a:fillRef idx="0"/>
              <a:effectRef idx="0"/>
              <a:fontRef idx="minor"/>
            </p:style>
          </p:sp>
          <p:sp>
            <p:nvSpPr>
              <p:cNvPr id="4" name="CustomShape 4"/>
              <p:cNvSpPr/>
              <p:nvPr/>
            </p:nvSpPr>
            <p:spPr>
              <a:xfrm>
                <a:off x="33480" y="217656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noFill/>
              <a:ln>
                <a:noFill/>
              </a:ln>
            </p:spPr>
            <p:style>
              <a:lnRef idx="0"/>
              <a:fillRef idx="0"/>
              <a:effectRef idx="0"/>
              <a:fontRef idx="minor"/>
            </p:style>
          </p:sp>
          <p:sp>
            <p:nvSpPr>
              <p:cNvPr id="5" name="CustomShape 5"/>
              <p:cNvSpPr/>
              <p:nvPr/>
            </p:nvSpPr>
            <p:spPr>
              <a:xfrm>
                <a:off x="28440" y="4021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6" name="CustomShape 6"/>
              <p:cNvSpPr/>
              <p:nvPr/>
            </p:nvSpPr>
            <p:spPr>
              <a:xfrm>
                <a:off x="200160" y="4680"/>
                <a:ext cx="369000" cy="181044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noFill/>
              <a:ln>
                <a:noFill/>
              </a:ln>
            </p:spPr>
            <p:style>
              <a:lnRef idx="0"/>
              <a:fillRef idx="0"/>
              <a:effectRef idx="0"/>
              <a:fontRef idx="minor"/>
            </p:style>
          </p:sp>
          <p:sp>
            <p:nvSpPr>
              <p:cNvPr id="7" name="CustomShape 7"/>
              <p:cNvSpPr/>
              <p:nvPr/>
            </p:nvSpPr>
            <p:spPr>
              <a:xfrm>
                <a:off x="503280" y="1801800"/>
                <a:ext cx="189720" cy="18828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noFill/>
              <a:ln>
                <a:noFill/>
              </a:ln>
            </p:spPr>
            <p:style>
              <a:lnRef idx="0"/>
              <a:fillRef idx="0"/>
              <a:effectRef idx="0"/>
              <a:fontRef idx="minor"/>
            </p:style>
          </p:sp>
          <p:sp>
            <p:nvSpPr>
              <p:cNvPr id="8" name="CustomShape 8"/>
              <p:cNvSpPr/>
              <p:nvPr/>
            </p:nvSpPr>
            <p:spPr>
              <a:xfrm>
                <a:off x="285840" y="4680"/>
                <a:ext cx="369000" cy="142956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noFill/>
              <a:ln>
                <a:noFill/>
              </a:ln>
            </p:spPr>
            <p:style>
              <a:lnRef idx="0"/>
              <a:fillRef idx="0"/>
              <a:effectRef idx="0"/>
              <a:fontRef idx="minor"/>
            </p:style>
          </p:sp>
          <p:sp>
            <p:nvSpPr>
              <p:cNvPr id="9" name="CustomShape 9"/>
              <p:cNvSpPr/>
              <p:nvPr/>
            </p:nvSpPr>
            <p:spPr>
              <a:xfrm>
                <a:off x="546120" y="0"/>
                <a:ext cx="151560" cy="91224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noFill/>
              <a:ln>
                <a:noFill/>
              </a:ln>
            </p:spPr>
            <p:style>
              <a:lnRef idx="0"/>
              <a:fillRef idx="0"/>
              <a:effectRef idx="0"/>
              <a:fontRef idx="minor"/>
            </p:style>
          </p:sp>
          <p:sp>
            <p:nvSpPr>
              <p:cNvPr id="10" name="CustomShape 10"/>
              <p:cNvSpPr/>
              <p:nvPr/>
            </p:nvSpPr>
            <p:spPr>
              <a:xfrm>
                <a:off x="588960" y="1420920"/>
                <a:ext cx="189720" cy="18972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noFill/>
              <a:ln>
                <a:noFill/>
              </a:ln>
            </p:spPr>
            <p:style>
              <a:lnRef idx="0"/>
              <a:fillRef idx="0"/>
              <a:effectRef idx="0"/>
              <a:fontRef idx="minor"/>
            </p:style>
          </p:sp>
          <p:sp>
            <p:nvSpPr>
              <p:cNvPr id="11" name="CustomShape 11"/>
              <p:cNvSpPr/>
              <p:nvPr/>
            </p:nvSpPr>
            <p:spPr>
              <a:xfrm>
                <a:off x="588960" y="9032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2" name="CustomShape 12"/>
              <p:cNvSpPr/>
              <p:nvPr/>
            </p:nvSpPr>
            <p:spPr>
              <a:xfrm>
                <a:off x="641520" y="0"/>
                <a:ext cx="421560" cy="52632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noFill/>
              <a:ln>
                <a:noFill/>
              </a:ln>
            </p:spPr>
            <p:style>
              <a:lnRef idx="0"/>
              <a:fillRef idx="0"/>
              <a:effectRef idx="0"/>
              <a:fontRef idx="minor"/>
            </p:style>
          </p:sp>
          <p:sp>
            <p:nvSpPr>
              <p:cNvPr id="13" name="CustomShape 13"/>
              <p:cNvSpPr/>
              <p:nvPr/>
            </p:nvSpPr>
            <p:spPr>
              <a:xfrm>
                <a:off x="1020600" y="488880"/>
                <a:ext cx="161280" cy="14688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noFill/>
              <a:ln>
                <a:noFill/>
              </a:ln>
            </p:spPr>
            <p:style>
              <a:lnRef idx="0"/>
              <a:fillRef idx="0"/>
              <a:effectRef idx="0"/>
              <a:fontRef idx="minor"/>
            </p:style>
          </p:sp>
          <p:sp>
            <p:nvSpPr>
              <p:cNvPr id="14" name="CustomShape 14"/>
              <p:cNvSpPr/>
              <p:nvPr/>
            </p:nvSpPr>
            <p:spPr>
              <a:xfrm>
                <a:off x="-4680" y="9360"/>
                <a:ext cx="360" cy="360"/>
              </a:xfrm>
              <a:custGeom>
                <a:avLst/>
                <a:gdLst/>
                <a:ahLst/>
                <a:rect l="l" t="t" r="r" b="b"/>
                <a:pathLst>
                  <a:path w="1" h="1">
                    <a:moveTo>
                      <a:pt x="0" y="0"/>
                    </a:moveTo>
                    <a:lnTo>
                      <a:pt x="0" y="0"/>
                    </a:lnTo>
                  </a:path>
                </a:pathLst>
              </a:custGeom>
              <a:noFill/>
              <a:ln>
                <a:solidFill>
                  <a:srgbClr val="ffffff"/>
                </a:solidFill>
              </a:ln>
            </p:spPr>
            <p:style>
              <a:lnRef idx="0"/>
              <a:fillRef idx="0"/>
              <a:effectRef idx="0"/>
              <a:fontRef idx="minor"/>
            </p:style>
          </p:sp>
          <p:sp>
            <p:nvSpPr>
              <p:cNvPr id="15" name="CustomShape 15"/>
              <p:cNvSpPr/>
              <p:nvPr/>
            </p:nvSpPr>
            <p:spPr>
              <a:xfrm>
                <a:off x="9360" y="1801800"/>
                <a:ext cx="123120" cy="126360"/>
              </a:xfrm>
              <a:custGeom>
                <a:avLst/>
                <a:gdLst/>
                <a:ahLst/>
                <a:rect l="l" t="t" r="r" b="b"/>
                <a:pathLst>
                  <a:path w="78" h="80">
                    <a:moveTo>
                      <a:pt x="6" y="80"/>
                    </a:moveTo>
                    <a:lnTo>
                      <a:pt x="0" y="71"/>
                    </a:lnTo>
                    <a:lnTo>
                      <a:pt x="69" y="0"/>
                    </a:lnTo>
                    <a:lnTo>
                      <a:pt x="78" y="9"/>
                    </a:lnTo>
                    <a:lnTo>
                      <a:pt x="6" y="80"/>
                    </a:lnTo>
                    <a:close/>
                  </a:path>
                </a:pathLst>
              </a:custGeom>
              <a:noFill/>
              <a:ln>
                <a:noFill/>
              </a:ln>
            </p:spPr>
            <p:style>
              <a:lnRef idx="0"/>
              <a:fillRef idx="0"/>
              <a:effectRef idx="0"/>
              <a:fontRef idx="minor"/>
            </p:style>
          </p:sp>
          <p:sp>
            <p:nvSpPr>
              <p:cNvPr id="16" name="CustomShape 16"/>
              <p:cNvSpPr/>
              <p:nvPr/>
            </p:nvSpPr>
            <p:spPr>
              <a:xfrm>
                <a:off x="-9360" y="3549600"/>
                <a:ext cx="146880" cy="48024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noFill/>
              <a:ln>
                <a:noFill/>
              </a:ln>
            </p:spPr>
            <p:style>
              <a:lnRef idx="0"/>
              <a:fillRef idx="0"/>
              <a:effectRef idx="0"/>
              <a:fontRef idx="minor"/>
            </p:style>
          </p:sp>
          <p:sp>
            <p:nvSpPr>
              <p:cNvPr id="17" name="CustomShape 17"/>
              <p:cNvSpPr/>
              <p:nvPr/>
            </p:nvSpPr>
            <p:spPr>
              <a:xfrm>
                <a:off x="128520" y="1382760"/>
                <a:ext cx="142200" cy="47556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noFill/>
              <a:ln>
                <a:noFill/>
              </a:ln>
            </p:spPr>
            <p:style>
              <a:lnRef idx="0"/>
              <a:fillRef idx="0"/>
              <a:effectRef idx="0"/>
              <a:fontRef idx="minor"/>
            </p:style>
          </p:sp>
          <p:sp>
            <p:nvSpPr>
              <p:cNvPr id="18" name="CustomShape 18"/>
              <p:cNvSpPr/>
              <p:nvPr/>
            </p:nvSpPr>
            <p:spPr>
              <a:xfrm>
                <a:off x="204840" y="1849320"/>
                <a:ext cx="113760" cy="10728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noFill/>
              <a:ln>
                <a:noFill/>
              </a:ln>
            </p:spPr>
            <p:style>
              <a:lnRef idx="0"/>
              <a:fillRef idx="0"/>
              <a:effectRef idx="0"/>
              <a:fontRef idx="minor"/>
            </p:style>
          </p:sp>
          <p:sp>
            <p:nvSpPr>
              <p:cNvPr id="19" name="CustomShape 19"/>
              <p:cNvSpPr/>
              <p:nvPr/>
            </p:nvSpPr>
            <p:spPr>
              <a:xfrm>
                <a:off x="133200" y="4662360"/>
                <a:ext cx="23040" cy="2180520"/>
              </a:xfrm>
              <a:prstGeom prst="rect">
                <a:avLst/>
              </a:prstGeom>
              <a:noFill/>
              <a:ln>
                <a:noFill/>
              </a:ln>
            </p:spPr>
            <p:style>
              <a:lnRef idx="0"/>
              <a:fillRef idx="0"/>
              <a:effectRef idx="0"/>
              <a:fontRef idx="minor"/>
            </p:style>
          </p:sp>
          <p:sp>
            <p:nvSpPr>
              <p:cNvPr id="20" name="CustomShape 20"/>
              <p:cNvSpPr/>
              <p:nvPr/>
            </p:nvSpPr>
            <p:spPr>
              <a:xfrm>
                <a:off x="223920" y="5041800"/>
                <a:ext cx="369000" cy="180108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noFill/>
              <a:ln>
                <a:noFill/>
              </a:ln>
            </p:spPr>
            <p:style>
              <a:lnRef idx="0"/>
              <a:fillRef idx="0"/>
              <a:effectRef idx="0"/>
              <a:fontRef idx="minor"/>
            </p:style>
          </p:sp>
          <p:sp>
            <p:nvSpPr>
              <p:cNvPr id="21" name="CustomShape 21"/>
              <p:cNvSpPr/>
              <p:nvPr/>
            </p:nvSpPr>
            <p:spPr>
              <a:xfrm>
                <a:off x="52560" y="4481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noFill/>
              <a:ln>
                <a:noFill/>
              </a:ln>
            </p:spPr>
            <p:style>
              <a:lnRef idx="0"/>
              <a:fillRef idx="0"/>
              <a:effectRef idx="0"/>
              <a:fontRef idx="minor"/>
            </p:style>
          </p:sp>
          <p:sp>
            <p:nvSpPr>
              <p:cNvPr id="22" name="CustomShape 22"/>
              <p:cNvSpPr/>
              <p:nvPr/>
            </p:nvSpPr>
            <p:spPr>
              <a:xfrm>
                <a:off x="-14400" y="5627520"/>
                <a:ext cx="84960" cy="121536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noFill/>
              <a:ln>
                <a:noFill/>
              </a:ln>
            </p:spPr>
            <p:style>
              <a:lnRef idx="0"/>
              <a:fillRef idx="0"/>
              <a:effectRef idx="0"/>
              <a:fontRef idx="minor"/>
            </p:style>
          </p:sp>
          <p:sp>
            <p:nvSpPr>
              <p:cNvPr id="23" name="CustomShape 23"/>
              <p:cNvSpPr/>
              <p:nvPr/>
            </p:nvSpPr>
            <p:spPr>
              <a:xfrm>
                <a:off x="527040" y="4867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4" name="CustomShape 24"/>
              <p:cNvSpPr/>
              <p:nvPr/>
            </p:nvSpPr>
            <p:spPr>
              <a:xfrm>
                <a:off x="309600" y="5423040"/>
                <a:ext cx="374040" cy="142488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noFill/>
              <a:ln>
                <a:noFill/>
              </a:ln>
            </p:spPr>
            <p:style>
              <a:lnRef idx="0"/>
              <a:fillRef idx="0"/>
              <a:effectRef idx="0"/>
              <a:fontRef idx="minor"/>
            </p:style>
          </p:sp>
          <p:sp>
            <p:nvSpPr>
              <p:cNvPr id="25" name="CustomShape 25"/>
              <p:cNvSpPr/>
              <p:nvPr/>
            </p:nvSpPr>
            <p:spPr>
              <a:xfrm>
                <a:off x="569880" y="5945040"/>
                <a:ext cx="151560" cy="91224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noFill/>
              <a:ln>
                <a:noFill/>
              </a:ln>
            </p:spPr>
            <p:style>
              <a:lnRef idx="0"/>
              <a:fillRef idx="0"/>
              <a:effectRef idx="0"/>
              <a:fontRef idx="minor"/>
            </p:style>
          </p:sp>
          <p:sp>
            <p:nvSpPr>
              <p:cNvPr id="26" name="CustomShape 26"/>
              <p:cNvSpPr/>
              <p:nvPr/>
            </p:nvSpPr>
            <p:spPr>
              <a:xfrm>
                <a:off x="612720" y="5246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7" name="CustomShape 27"/>
              <p:cNvSpPr/>
              <p:nvPr/>
            </p:nvSpPr>
            <p:spPr>
              <a:xfrm>
                <a:off x="612720" y="576432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8" name="CustomShape 28"/>
              <p:cNvSpPr/>
              <p:nvPr/>
            </p:nvSpPr>
            <p:spPr>
              <a:xfrm>
                <a:off x="669960" y="6330960"/>
                <a:ext cx="416880" cy="51696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noFill/>
              <a:ln>
                <a:noFill/>
              </a:ln>
            </p:spPr>
            <p:style>
              <a:lnRef idx="0"/>
              <a:fillRef idx="0"/>
              <a:effectRef idx="0"/>
              <a:fontRef idx="minor"/>
            </p:style>
          </p:sp>
          <p:sp>
            <p:nvSpPr>
              <p:cNvPr id="29" name="CustomShape 29"/>
              <p:cNvSpPr/>
              <p:nvPr/>
            </p:nvSpPr>
            <p:spPr>
              <a:xfrm>
                <a:off x="1049400" y="6221520"/>
                <a:ext cx="156600" cy="14688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noFill/>
              <a:ln>
                <a:noFill/>
              </a:ln>
            </p:spPr>
            <p:style>
              <a:lnRef idx="0"/>
              <a:fillRef idx="0"/>
              <a:effectRef idx="0"/>
              <a:fontRef idx="minor"/>
            </p:style>
          </p:sp>
        </p:grpSp>
        <p:grpSp>
          <p:nvGrpSpPr>
            <p:cNvPr id="30" name="Group 30"/>
            <p:cNvGrpSpPr/>
            <p:nvPr/>
          </p:nvGrpSpPr>
          <p:grpSpPr>
            <a:xfrm>
              <a:off x="11364840" y="0"/>
              <a:ext cx="673920" cy="6847920"/>
              <a:chOff x="11364840" y="0"/>
              <a:chExt cx="673920" cy="6847920"/>
            </a:xfrm>
          </p:grpSpPr>
          <p:sp>
            <p:nvSpPr>
              <p:cNvPr id="31" name="CustomShape 31"/>
              <p:cNvSpPr/>
              <p:nvPr/>
            </p:nvSpPr>
            <p:spPr>
              <a:xfrm>
                <a:off x="11484000" y="0"/>
                <a:ext cx="416880" cy="51192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noFill/>
              <a:ln>
                <a:noFill/>
              </a:ln>
            </p:spPr>
            <p:style>
              <a:lnRef idx="0"/>
              <a:fillRef idx="0"/>
              <a:effectRef idx="0"/>
              <a:fontRef idx="minor"/>
            </p:style>
          </p:sp>
          <p:sp>
            <p:nvSpPr>
              <p:cNvPr id="32" name="CustomShape 32"/>
              <p:cNvSpPr/>
              <p:nvPr/>
            </p:nvSpPr>
            <p:spPr>
              <a:xfrm>
                <a:off x="11364840" y="474840"/>
                <a:ext cx="156600" cy="15156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noFill/>
              <a:ln>
                <a:noFill/>
              </a:ln>
            </p:spPr>
            <p:style>
              <a:lnRef idx="0"/>
              <a:fillRef idx="0"/>
              <a:effectRef idx="0"/>
              <a:fontRef idx="minor"/>
            </p:style>
          </p:sp>
          <p:sp>
            <p:nvSpPr>
              <p:cNvPr id="33" name="CustomShape 33"/>
              <p:cNvSpPr/>
              <p:nvPr/>
            </p:nvSpPr>
            <p:spPr>
              <a:xfrm>
                <a:off x="11631600" y="1539720"/>
                <a:ext cx="18828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4" name="CustomShape 34"/>
              <p:cNvSpPr/>
              <p:nvPr/>
            </p:nvSpPr>
            <p:spPr>
              <a:xfrm>
                <a:off x="11531520" y="5694480"/>
                <a:ext cx="297720" cy="115344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noFill/>
              <a:ln>
                <a:noFill/>
              </a:ln>
            </p:spPr>
            <p:style>
              <a:lnRef idx="0"/>
              <a:fillRef idx="0"/>
              <a:effectRef idx="0"/>
              <a:fontRef idx="minor"/>
            </p:style>
          </p:sp>
          <p:sp>
            <p:nvSpPr>
              <p:cNvPr id="35" name="CustomShape 35"/>
              <p:cNvSpPr/>
              <p:nvPr/>
            </p:nvSpPr>
            <p:spPr>
              <a:xfrm>
                <a:off x="11773080" y="5551560"/>
                <a:ext cx="156600" cy="15480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noFill/>
              <a:ln>
                <a:noFill/>
              </a:ln>
            </p:spPr>
            <p:style>
              <a:lnRef idx="0"/>
              <a:fillRef idx="0"/>
              <a:effectRef idx="0"/>
              <a:fontRef idx="minor"/>
            </p:style>
          </p:sp>
          <p:sp>
            <p:nvSpPr>
              <p:cNvPr id="36" name="CustomShape 36"/>
              <p:cNvSpPr/>
              <p:nvPr/>
            </p:nvSpPr>
            <p:spPr>
              <a:xfrm>
                <a:off x="11711160" y="4680"/>
                <a:ext cx="304200" cy="154404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noFill/>
              <a:ln>
                <a:noFill/>
              </a:ln>
            </p:spPr>
            <p:style>
              <a:lnRef idx="0"/>
              <a:fillRef idx="0"/>
              <a:effectRef idx="0"/>
              <a:fontRef idx="minor"/>
            </p:style>
          </p:sp>
          <p:sp>
            <p:nvSpPr>
              <p:cNvPr id="37" name="CustomShape 37"/>
              <p:cNvSpPr/>
              <p:nvPr/>
            </p:nvSpPr>
            <p:spPr>
              <a:xfrm>
                <a:off x="11636280" y="4867200"/>
                <a:ext cx="18828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8" name="CustomShape 38"/>
              <p:cNvSpPr/>
              <p:nvPr/>
            </p:nvSpPr>
            <p:spPr>
              <a:xfrm>
                <a:off x="11441160" y="5046840"/>
                <a:ext cx="307080" cy="180108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noFill/>
              <a:ln>
                <a:noFill/>
              </a:ln>
            </p:spPr>
            <p:style>
              <a:lnRef idx="0"/>
              <a:fillRef idx="0"/>
              <a:effectRef idx="0"/>
              <a:fontRef idx="minor"/>
            </p:style>
          </p:sp>
          <p:sp>
            <p:nvSpPr>
              <p:cNvPr id="39" name="CustomShape 39"/>
              <p:cNvSpPr/>
              <p:nvPr/>
            </p:nvSpPr>
            <p:spPr>
              <a:xfrm>
                <a:off x="11849040" y="641664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40" name="CustomShape 40"/>
              <p:cNvSpPr/>
              <p:nvPr/>
            </p:nvSpPr>
            <p:spPr>
              <a:xfrm>
                <a:off x="11939760" y="6595920"/>
                <a:ext cx="23040" cy="251640"/>
              </a:xfrm>
              <a:prstGeom prst="rect">
                <a:avLst/>
              </a:prstGeom>
              <a:noFill/>
              <a:ln>
                <a:noFill/>
              </a:ln>
            </p:spPr>
            <p:style>
              <a:lnRef idx="0"/>
              <a:fillRef idx="0"/>
              <a:effectRef idx="0"/>
              <a:fontRef idx="minor"/>
            </p:style>
          </p:sp>
        </p:grpSp>
      </p:grpSp>
      <p:pic>
        <p:nvPicPr>
          <p:cNvPr id="41" name="Picture 2" descr="\\DROBO-FS\QuickDrops\JB\PPTX NG\Droplets\LightingOverlay.png"/>
          <p:cNvPicPr/>
          <p:nvPr/>
        </p:nvPicPr>
        <p:blipFill>
          <a:blip r:embed="rId4">
            <a:alphaModFix amt="30000"/>
          </a:blip>
          <a:stretch/>
        </p:blipFill>
        <p:spPr>
          <a:xfrm>
            <a:off x="0" y="0"/>
            <a:ext cx="12191400" cy="6857280"/>
          </a:xfrm>
          <a:prstGeom prst="rect">
            <a:avLst/>
          </a:prstGeom>
          <a:ln>
            <a:noFill/>
          </a:ln>
        </p:spPr>
      </p:pic>
      <p:grpSp>
        <p:nvGrpSpPr>
          <p:cNvPr id="42" name="Group 41"/>
          <p:cNvGrpSpPr/>
          <p:nvPr/>
        </p:nvGrpSpPr>
        <p:grpSpPr>
          <a:xfrm>
            <a:off x="0" y="0"/>
            <a:ext cx="2304360" cy="6857280"/>
            <a:chOff x="0" y="0"/>
            <a:chExt cx="2304360" cy="6857280"/>
          </a:xfrm>
        </p:grpSpPr>
        <p:sp>
          <p:nvSpPr>
            <p:cNvPr id="43" name="CustomShape 42"/>
            <p:cNvSpPr/>
            <p:nvPr/>
          </p:nvSpPr>
          <p:spPr>
            <a:xfrm>
              <a:off x="1209600" y="4680"/>
              <a:ext cx="23040" cy="2180520"/>
            </a:xfrm>
            <a:prstGeom prst="rect">
              <a:avLst/>
            </a:prstGeom>
            <a:gradFill rotWithShape="0">
              <a:gsLst>
                <a:gs pos="0">
                  <a:srgbClr val="ff744e"/>
                </a:gs>
                <a:gs pos="100000">
                  <a:srgbClr val="fa3600"/>
                </a:gs>
              </a:gsLst>
              <a:lin ang="5400000"/>
            </a:gradFill>
            <a:ln>
              <a:noFill/>
            </a:ln>
          </p:spPr>
          <p:style>
            <a:lnRef idx="0"/>
            <a:fillRef idx="0"/>
            <a:effectRef idx="0"/>
            <a:fontRef idx="minor"/>
          </p:style>
        </p:sp>
        <p:sp>
          <p:nvSpPr>
            <p:cNvPr id="44" name="CustomShape 43"/>
            <p:cNvSpPr/>
            <p:nvPr/>
          </p:nvSpPr>
          <p:spPr>
            <a:xfrm>
              <a:off x="1128600" y="217656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45" name="CustomShape 44"/>
            <p:cNvSpPr/>
            <p:nvPr/>
          </p:nvSpPr>
          <p:spPr>
            <a:xfrm>
              <a:off x="1123920" y="4021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46" name="CustomShape 45"/>
            <p:cNvSpPr/>
            <p:nvPr/>
          </p:nvSpPr>
          <p:spPr>
            <a:xfrm>
              <a:off x="414360" y="9360"/>
              <a:ext cx="27720" cy="4480920"/>
            </a:xfrm>
            <a:prstGeom prst="rect">
              <a:avLst/>
            </a:prstGeom>
            <a:gradFill rotWithShape="0">
              <a:gsLst>
                <a:gs pos="0">
                  <a:srgbClr val="ff744e"/>
                </a:gs>
                <a:gs pos="100000">
                  <a:srgbClr val="fa3600"/>
                </a:gs>
              </a:gsLst>
              <a:lin ang="5400000"/>
            </a:gradFill>
            <a:ln>
              <a:noFill/>
            </a:ln>
          </p:spPr>
          <p:style>
            <a:lnRef idx="0"/>
            <a:fillRef idx="0"/>
            <a:effectRef idx="0"/>
            <a:fontRef idx="minor"/>
          </p:style>
        </p:sp>
        <p:sp>
          <p:nvSpPr>
            <p:cNvPr id="47" name="CustomShape 46"/>
            <p:cNvSpPr/>
            <p:nvPr/>
          </p:nvSpPr>
          <p:spPr>
            <a:xfrm>
              <a:off x="333360" y="4481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48" name="CustomShape 47"/>
            <p:cNvSpPr/>
            <p:nvPr/>
          </p:nvSpPr>
          <p:spPr>
            <a:xfrm>
              <a:off x="190440" y="9360"/>
              <a:ext cx="151560" cy="907200"/>
            </a:xfrm>
            <a:custGeom>
              <a:avLst/>
              <a:gdLst/>
              <a:ahLst/>
              <a:rect l="l" t="t" r="r" b="b"/>
              <a:pathLst>
                <a:path w="96" h="572">
                  <a:moveTo>
                    <a:pt x="15" y="572"/>
                  </a:moveTo>
                  <a:lnTo>
                    <a:pt x="0" y="566"/>
                  </a:lnTo>
                  <a:lnTo>
                    <a:pt x="81" y="380"/>
                  </a:lnTo>
                  <a:lnTo>
                    <a:pt x="81" y="0"/>
                  </a:lnTo>
                  <a:lnTo>
                    <a:pt x="96" y="0"/>
                  </a:lnTo>
                  <a:lnTo>
                    <a:pt x="96" y="383"/>
                  </a:lnTo>
                  <a:lnTo>
                    <a:pt x="15" y="572"/>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49" name="CustomShape 48"/>
            <p:cNvSpPr/>
            <p:nvPr/>
          </p:nvSpPr>
          <p:spPr>
            <a:xfrm>
              <a:off x="1290600" y="14400"/>
              <a:ext cx="375480" cy="1801080"/>
            </a:xfrm>
            <a:custGeom>
              <a:avLst/>
              <a:gdLst/>
              <a:ahLst/>
              <a:rect l="l" t="t" r="r" b="b"/>
              <a:pathLst>
                <a:path w="237" h="1135">
                  <a:moveTo>
                    <a:pt x="222" y="1135"/>
                  </a:moveTo>
                  <a:lnTo>
                    <a:pt x="0" y="620"/>
                  </a:lnTo>
                  <a:lnTo>
                    <a:pt x="0" y="0"/>
                  </a:lnTo>
                  <a:lnTo>
                    <a:pt x="18" y="0"/>
                  </a:lnTo>
                  <a:lnTo>
                    <a:pt x="18" y="617"/>
                  </a:lnTo>
                  <a:lnTo>
                    <a:pt x="237" y="1129"/>
                  </a:lnTo>
                  <a:lnTo>
                    <a:pt x="222" y="1135"/>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50" name="CustomShape 49"/>
            <p:cNvSpPr/>
            <p:nvPr/>
          </p:nvSpPr>
          <p:spPr>
            <a:xfrm>
              <a:off x="1600200" y="18018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51" name="CustomShape 50"/>
            <p:cNvSpPr/>
            <p:nvPr/>
          </p:nvSpPr>
          <p:spPr>
            <a:xfrm>
              <a:off x="1380960" y="9360"/>
              <a:ext cx="370800" cy="1424880"/>
            </a:xfrm>
            <a:custGeom>
              <a:avLst/>
              <a:gdLst/>
              <a:ahLst/>
              <a:rect l="l" t="t" r="r" b="b"/>
              <a:pathLst>
                <a:path w="234" h="898">
                  <a:moveTo>
                    <a:pt x="219" y="898"/>
                  </a:moveTo>
                  <a:lnTo>
                    <a:pt x="0" y="383"/>
                  </a:lnTo>
                  <a:lnTo>
                    <a:pt x="0" y="0"/>
                  </a:lnTo>
                  <a:lnTo>
                    <a:pt x="15" y="0"/>
                  </a:lnTo>
                  <a:lnTo>
                    <a:pt x="15" y="380"/>
                  </a:lnTo>
                  <a:lnTo>
                    <a:pt x="234" y="892"/>
                  </a:lnTo>
                  <a:lnTo>
                    <a:pt x="219" y="898"/>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52" name="CustomShape 51"/>
            <p:cNvSpPr/>
            <p:nvPr/>
          </p:nvSpPr>
          <p:spPr>
            <a:xfrm>
              <a:off x="1643040" y="0"/>
              <a:ext cx="151560" cy="91224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53" name="CustomShape 52"/>
            <p:cNvSpPr/>
            <p:nvPr/>
          </p:nvSpPr>
          <p:spPr>
            <a:xfrm>
              <a:off x="1685880" y="142092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54" name="CustomShape 53"/>
            <p:cNvSpPr/>
            <p:nvPr/>
          </p:nvSpPr>
          <p:spPr>
            <a:xfrm>
              <a:off x="1685880" y="9032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55" name="CustomShape 54"/>
            <p:cNvSpPr/>
            <p:nvPr/>
          </p:nvSpPr>
          <p:spPr>
            <a:xfrm>
              <a:off x="1743120" y="4680"/>
              <a:ext cx="418320" cy="521640"/>
            </a:xfrm>
            <a:custGeom>
              <a:avLst/>
              <a:gdLst/>
              <a:ahLst/>
              <a:rect l="l" t="t" r="r" b="b"/>
              <a:pathLst>
                <a:path w="264" h="329">
                  <a:moveTo>
                    <a:pt x="252" y="329"/>
                  </a:moveTo>
                  <a:lnTo>
                    <a:pt x="45" y="120"/>
                  </a:lnTo>
                  <a:lnTo>
                    <a:pt x="0" y="6"/>
                  </a:lnTo>
                  <a:lnTo>
                    <a:pt x="15" y="0"/>
                  </a:lnTo>
                  <a:lnTo>
                    <a:pt x="60" y="111"/>
                  </a:lnTo>
                  <a:lnTo>
                    <a:pt x="264" y="317"/>
                  </a:lnTo>
                  <a:lnTo>
                    <a:pt x="252" y="329"/>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56" name="CustomShape 55"/>
            <p:cNvSpPr/>
            <p:nvPr/>
          </p:nvSpPr>
          <p:spPr>
            <a:xfrm>
              <a:off x="2119320" y="488880"/>
              <a:ext cx="161280" cy="14688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57" name="CustomShape 56"/>
            <p:cNvSpPr/>
            <p:nvPr/>
          </p:nvSpPr>
          <p:spPr>
            <a:xfrm>
              <a:off x="952560" y="4680"/>
              <a:ext cx="151560" cy="907200"/>
            </a:xfrm>
            <a:custGeom>
              <a:avLst/>
              <a:gdLst/>
              <a:ahLst/>
              <a:rect l="l" t="t" r="r" b="b"/>
              <a:pathLst>
                <a:path w="96" h="572">
                  <a:moveTo>
                    <a:pt x="15" y="572"/>
                  </a:moveTo>
                  <a:lnTo>
                    <a:pt x="0" y="572"/>
                  </a:lnTo>
                  <a:lnTo>
                    <a:pt x="0" y="189"/>
                  </a:lnTo>
                  <a:lnTo>
                    <a:pt x="81" y="0"/>
                  </a:lnTo>
                  <a:lnTo>
                    <a:pt x="96" y="6"/>
                  </a:lnTo>
                  <a:lnTo>
                    <a:pt x="15" y="192"/>
                  </a:lnTo>
                  <a:lnTo>
                    <a:pt x="15" y="572"/>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58" name="CustomShape 57"/>
            <p:cNvSpPr/>
            <p:nvPr/>
          </p:nvSpPr>
          <p:spPr>
            <a:xfrm>
              <a:off x="866880" y="9032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59" name="CustomShape 58"/>
            <p:cNvSpPr/>
            <p:nvPr/>
          </p:nvSpPr>
          <p:spPr>
            <a:xfrm>
              <a:off x="890640" y="155412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60" name="CustomShape 59"/>
            <p:cNvSpPr/>
            <p:nvPr/>
          </p:nvSpPr>
          <p:spPr>
            <a:xfrm>
              <a:off x="738360" y="5622840"/>
              <a:ext cx="337320" cy="1215360"/>
            </a:xfrm>
            <a:custGeom>
              <a:avLst/>
              <a:gdLst/>
              <a:ahLst/>
              <a:rect l="l" t="t" r="r" b="b"/>
              <a:pathLst>
                <a:path w="213" h="766">
                  <a:moveTo>
                    <a:pt x="213" y="766"/>
                  </a:moveTo>
                  <a:lnTo>
                    <a:pt x="195" y="766"/>
                  </a:lnTo>
                  <a:lnTo>
                    <a:pt x="195" y="464"/>
                  </a:lnTo>
                  <a:lnTo>
                    <a:pt x="0" y="6"/>
                  </a:lnTo>
                  <a:lnTo>
                    <a:pt x="12" y="0"/>
                  </a:lnTo>
                  <a:lnTo>
                    <a:pt x="213" y="461"/>
                  </a:lnTo>
                  <a:lnTo>
                    <a:pt x="213" y="766"/>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61" name="CustomShape 60"/>
            <p:cNvSpPr/>
            <p:nvPr/>
          </p:nvSpPr>
          <p:spPr>
            <a:xfrm>
              <a:off x="647640" y="5479920"/>
              <a:ext cx="156600" cy="156600"/>
            </a:xfrm>
            <a:custGeom>
              <a:avLst/>
              <a:gdLst/>
              <a:ahLst/>
              <a:rect l="l" t="t"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62" name="CustomShape 61"/>
            <p:cNvSpPr/>
            <p:nvPr/>
          </p:nvSpPr>
          <p:spPr>
            <a:xfrm>
              <a:off x="66600" y="903240"/>
              <a:ext cx="189720" cy="18972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63" name="CustomShape 62"/>
            <p:cNvSpPr/>
            <p:nvPr/>
          </p:nvSpPr>
          <p:spPr>
            <a:xfrm>
              <a:off x="0" y="3897360"/>
              <a:ext cx="132480" cy="266040"/>
            </a:xfrm>
            <a:custGeom>
              <a:avLst/>
              <a:gdLst/>
              <a:ahLst/>
              <a:rect l="l" t="t" r="r" b="b"/>
              <a:pathLst>
                <a:path w="84" h="168">
                  <a:moveTo>
                    <a:pt x="69" y="168"/>
                  </a:moveTo>
                  <a:lnTo>
                    <a:pt x="0" y="6"/>
                  </a:lnTo>
                  <a:lnTo>
                    <a:pt x="12" y="0"/>
                  </a:lnTo>
                  <a:lnTo>
                    <a:pt x="84" y="162"/>
                  </a:lnTo>
                  <a:lnTo>
                    <a:pt x="69" y="168"/>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64" name="CustomShape 63"/>
            <p:cNvSpPr/>
            <p:nvPr/>
          </p:nvSpPr>
          <p:spPr>
            <a:xfrm>
              <a:off x="66600" y="414972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65" name="CustomShape 64"/>
            <p:cNvSpPr/>
            <p:nvPr/>
          </p:nvSpPr>
          <p:spPr>
            <a:xfrm>
              <a:off x="0" y="1644480"/>
              <a:ext cx="132480" cy="269280"/>
            </a:xfrm>
            <a:custGeom>
              <a:avLst/>
              <a:gdLst/>
              <a:ahLst/>
              <a:rect l="l" t="t" r="r" b="b"/>
              <a:pathLst>
                <a:path w="84" h="170">
                  <a:moveTo>
                    <a:pt x="12" y="170"/>
                  </a:moveTo>
                  <a:lnTo>
                    <a:pt x="0" y="164"/>
                  </a:lnTo>
                  <a:lnTo>
                    <a:pt x="69" y="0"/>
                  </a:lnTo>
                  <a:lnTo>
                    <a:pt x="84" y="6"/>
                  </a:lnTo>
                  <a:lnTo>
                    <a:pt x="12" y="170"/>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66" name="CustomShape 65"/>
            <p:cNvSpPr/>
            <p:nvPr/>
          </p:nvSpPr>
          <p:spPr>
            <a:xfrm>
              <a:off x="66600" y="14684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67" name="CustomShape 66"/>
            <p:cNvSpPr/>
            <p:nvPr/>
          </p:nvSpPr>
          <p:spPr>
            <a:xfrm>
              <a:off x="695160" y="4680"/>
              <a:ext cx="308880" cy="1558080"/>
            </a:xfrm>
            <a:custGeom>
              <a:avLst/>
              <a:gdLst/>
              <a:ahLst/>
              <a:rect l="l" t="t"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68" name="CustomShape 67"/>
            <p:cNvSpPr/>
            <p:nvPr/>
          </p:nvSpPr>
          <p:spPr>
            <a:xfrm>
              <a:off x="57240" y="48816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69" name="CustomShape 68"/>
            <p:cNvSpPr/>
            <p:nvPr/>
          </p:nvSpPr>
          <p:spPr>
            <a:xfrm>
              <a:off x="138240" y="5060880"/>
              <a:ext cx="304200" cy="1777320"/>
            </a:xfrm>
            <a:custGeom>
              <a:avLst/>
              <a:gdLst/>
              <a:ahLst/>
              <a:rect l="l" t="t"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70" name="CustomShape 69"/>
            <p:cNvSpPr/>
            <p:nvPr/>
          </p:nvSpPr>
          <p:spPr>
            <a:xfrm>
              <a:off x="561960" y="643104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71" name="CustomShape 70"/>
            <p:cNvSpPr/>
            <p:nvPr/>
          </p:nvSpPr>
          <p:spPr>
            <a:xfrm>
              <a:off x="642960" y="6610320"/>
              <a:ext cx="23040" cy="242280"/>
            </a:xfrm>
            <a:prstGeom prst="rect">
              <a:avLst/>
            </a:prstGeom>
            <a:gradFill rotWithShape="0">
              <a:gsLst>
                <a:gs pos="0">
                  <a:srgbClr val="ff744e"/>
                </a:gs>
                <a:gs pos="100000">
                  <a:srgbClr val="fa3600"/>
                </a:gs>
              </a:gsLst>
              <a:lin ang="5400000"/>
            </a:gradFill>
            <a:ln>
              <a:noFill/>
            </a:ln>
          </p:spPr>
          <p:style>
            <a:lnRef idx="0"/>
            <a:fillRef idx="0"/>
            <a:effectRef idx="0"/>
            <a:fontRef idx="minor"/>
          </p:style>
        </p:sp>
        <p:sp>
          <p:nvSpPr>
            <p:cNvPr id="72" name="CustomShape 71"/>
            <p:cNvSpPr/>
            <p:nvPr/>
          </p:nvSpPr>
          <p:spPr>
            <a:xfrm>
              <a:off x="76320" y="6431040"/>
              <a:ext cx="189720" cy="18828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73" name="CustomShape 72"/>
            <p:cNvSpPr/>
            <p:nvPr/>
          </p:nvSpPr>
          <p:spPr>
            <a:xfrm>
              <a:off x="0" y="5978520"/>
              <a:ext cx="189720" cy="461160"/>
            </a:xfrm>
            <a:custGeom>
              <a:avLst/>
              <a:gdLst/>
              <a:ahLst/>
              <a:rect l="l" t="t" r="r" b="b"/>
              <a:pathLst>
                <a:path w="120" h="291">
                  <a:moveTo>
                    <a:pt x="120" y="291"/>
                  </a:moveTo>
                  <a:lnTo>
                    <a:pt x="105" y="291"/>
                  </a:lnTo>
                  <a:lnTo>
                    <a:pt x="105" y="114"/>
                  </a:lnTo>
                  <a:lnTo>
                    <a:pt x="0" y="9"/>
                  </a:lnTo>
                  <a:lnTo>
                    <a:pt x="12" y="0"/>
                  </a:lnTo>
                  <a:lnTo>
                    <a:pt x="120" y="108"/>
                  </a:lnTo>
                  <a:lnTo>
                    <a:pt x="120" y="291"/>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74" name="CustomShape 73"/>
            <p:cNvSpPr/>
            <p:nvPr/>
          </p:nvSpPr>
          <p:spPr>
            <a:xfrm>
              <a:off x="1014480" y="1801800"/>
              <a:ext cx="213480" cy="754920"/>
            </a:xfrm>
            <a:custGeom>
              <a:avLst/>
              <a:gdLst/>
              <a:ahLst/>
              <a:rect l="l" t="t" r="r" b="b"/>
              <a:pathLst>
                <a:path w="135" h="476">
                  <a:moveTo>
                    <a:pt x="12" y="476"/>
                  </a:moveTo>
                  <a:lnTo>
                    <a:pt x="0" y="476"/>
                  </a:lnTo>
                  <a:lnTo>
                    <a:pt x="0" y="128"/>
                  </a:lnTo>
                  <a:lnTo>
                    <a:pt x="126" y="0"/>
                  </a:lnTo>
                  <a:lnTo>
                    <a:pt x="135" y="9"/>
                  </a:lnTo>
                  <a:lnTo>
                    <a:pt x="12" y="131"/>
                  </a:lnTo>
                  <a:lnTo>
                    <a:pt x="12" y="476"/>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75" name="CustomShape 74"/>
            <p:cNvSpPr/>
            <p:nvPr/>
          </p:nvSpPr>
          <p:spPr>
            <a:xfrm>
              <a:off x="938160" y="2548080"/>
              <a:ext cx="165960" cy="159480"/>
            </a:xfrm>
            <a:custGeom>
              <a:avLst/>
              <a:gdLst/>
              <a:ahLst/>
              <a:rect l="l" t="t"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76" name="CustomShape 75"/>
            <p:cNvSpPr/>
            <p:nvPr/>
          </p:nvSpPr>
          <p:spPr>
            <a:xfrm>
              <a:off x="595440" y="4680"/>
              <a:ext cx="637560" cy="4025160"/>
            </a:xfrm>
            <a:custGeom>
              <a:avLst/>
              <a:gdLst/>
              <a:ahLst/>
              <a:rect l="l" t="t"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77" name="CustomShape 76"/>
            <p:cNvSpPr/>
            <p:nvPr/>
          </p:nvSpPr>
          <p:spPr>
            <a:xfrm>
              <a:off x="1224000" y="1382760"/>
              <a:ext cx="142200" cy="47556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78" name="CustomShape 77"/>
            <p:cNvSpPr/>
            <p:nvPr/>
          </p:nvSpPr>
          <p:spPr>
            <a:xfrm>
              <a:off x="1300320" y="1849320"/>
              <a:ext cx="108720" cy="10728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79" name="CustomShape 78"/>
            <p:cNvSpPr/>
            <p:nvPr/>
          </p:nvSpPr>
          <p:spPr>
            <a:xfrm>
              <a:off x="281160" y="3417840"/>
              <a:ext cx="142200" cy="474120"/>
            </a:xfrm>
            <a:custGeom>
              <a:avLst/>
              <a:gdLst/>
              <a:ahLst/>
              <a:rect l="l" t="t" r="r" b="b"/>
              <a:pathLst>
                <a:path w="90" h="299">
                  <a:moveTo>
                    <a:pt x="12" y="299"/>
                  </a:moveTo>
                  <a:lnTo>
                    <a:pt x="0" y="299"/>
                  </a:lnTo>
                  <a:lnTo>
                    <a:pt x="0" y="80"/>
                  </a:lnTo>
                  <a:lnTo>
                    <a:pt x="81" y="0"/>
                  </a:lnTo>
                  <a:lnTo>
                    <a:pt x="90" y="8"/>
                  </a:lnTo>
                  <a:lnTo>
                    <a:pt x="12" y="83"/>
                  </a:lnTo>
                  <a:lnTo>
                    <a:pt x="12" y="299"/>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80" name="CustomShape 79"/>
            <p:cNvSpPr/>
            <p:nvPr/>
          </p:nvSpPr>
          <p:spPr>
            <a:xfrm>
              <a:off x="237960" y="3882960"/>
              <a:ext cx="108720" cy="108720"/>
            </a:xfrm>
            <a:custGeom>
              <a:avLst/>
              <a:gdLst/>
              <a:ahLst/>
              <a:rect l="l" t="t"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81" name="CustomShape 80"/>
            <p:cNvSpPr/>
            <p:nvPr/>
          </p:nvSpPr>
          <p:spPr>
            <a:xfrm>
              <a:off x="4680" y="2166840"/>
              <a:ext cx="113760" cy="451800"/>
            </a:xfrm>
            <a:custGeom>
              <a:avLst/>
              <a:gdLst/>
              <a:ahLst/>
              <a:rect l="l" t="t" r="r" b="b"/>
              <a:pathLst>
                <a:path w="72" h="285">
                  <a:moveTo>
                    <a:pt x="6" y="285"/>
                  </a:moveTo>
                  <a:lnTo>
                    <a:pt x="0" y="276"/>
                  </a:lnTo>
                  <a:lnTo>
                    <a:pt x="60" y="216"/>
                  </a:lnTo>
                  <a:lnTo>
                    <a:pt x="60" y="0"/>
                  </a:lnTo>
                  <a:lnTo>
                    <a:pt x="72" y="0"/>
                  </a:lnTo>
                  <a:lnTo>
                    <a:pt x="72" y="222"/>
                  </a:lnTo>
                  <a:lnTo>
                    <a:pt x="6" y="285"/>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82" name="CustomShape 81"/>
            <p:cNvSpPr/>
            <p:nvPr/>
          </p:nvSpPr>
          <p:spPr>
            <a:xfrm>
              <a:off x="52560" y="2066760"/>
              <a:ext cx="108720" cy="10872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83" name="CustomShape 82"/>
            <p:cNvSpPr/>
            <p:nvPr/>
          </p:nvSpPr>
          <p:spPr>
            <a:xfrm>
              <a:off x="1228680" y="4662360"/>
              <a:ext cx="23040" cy="2180520"/>
            </a:xfrm>
            <a:prstGeom prst="rect">
              <a:avLst/>
            </a:prstGeom>
            <a:gradFill rotWithShape="0">
              <a:gsLst>
                <a:gs pos="0">
                  <a:srgbClr val="ff744e"/>
                </a:gs>
                <a:gs pos="100000">
                  <a:srgbClr val="fa3600"/>
                </a:gs>
              </a:gsLst>
              <a:lin ang="5400000"/>
            </a:gradFill>
            <a:ln>
              <a:noFill/>
            </a:ln>
          </p:spPr>
          <p:style>
            <a:lnRef idx="0"/>
            <a:fillRef idx="0"/>
            <a:effectRef idx="0"/>
            <a:fontRef idx="minor"/>
          </p:style>
        </p:sp>
        <p:sp>
          <p:nvSpPr>
            <p:cNvPr id="84" name="CustomShape 83"/>
            <p:cNvSpPr/>
            <p:nvPr/>
          </p:nvSpPr>
          <p:spPr>
            <a:xfrm>
              <a:off x="1319040" y="5041800"/>
              <a:ext cx="370800" cy="1801080"/>
            </a:xfrm>
            <a:custGeom>
              <a:avLst/>
              <a:gdLst/>
              <a:ahLst/>
              <a:rect l="l" t="t" r="r" b="b"/>
              <a:pathLst>
                <a:path w="234" h="1135">
                  <a:moveTo>
                    <a:pt x="15" y="1135"/>
                  </a:moveTo>
                  <a:lnTo>
                    <a:pt x="0" y="1135"/>
                  </a:lnTo>
                  <a:lnTo>
                    <a:pt x="0" y="515"/>
                  </a:lnTo>
                  <a:lnTo>
                    <a:pt x="0" y="512"/>
                  </a:lnTo>
                  <a:lnTo>
                    <a:pt x="219" y="0"/>
                  </a:lnTo>
                  <a:lnTo>
                    <a:pt x="234" y="6"/>
                  </a:lnTo>
                  <a:lnTo>
                    <a:pt x="15" y="518"/>
                  </a:lnTo>
                  <a:lnTo>
                    <a:pt x="15" y="1135"/>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85" name="CustomShape 84"/>
            <p:cNvSpPr/>
            <p:nvPr/>
          </p:nvSpPr>
          <p:spPr>
            <a:xfrm>
              <a:off x="1147680" y="4481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86" name="CustomShape 85"/>
            <p:cNvSpPr/>
            <p:nvPr/>
          </p:nvSpPr>
          <p:spPr>
            <a:xfrm>
              <a:off x="819000" y="3983040"/>
              <a:ext cx="347040" cy="2859840"/>
            </a:xfrm>
            <a:custGeom>
              <a:avLst/>
              <a:gdLst/>
              <a:ahLst/>
              <a:rect l="l" t="t" r="r" b="b"/>
              <a:pathLst>
                <a:path w="219" h="1802">
                  <a:moveTo>
                    <a:pt x="219" y="1802"/>
                  </a:moveTo>
                  <a:lnTo>
                    <a:pt x="201" y="1802"/>
                  </a:lnTo>
                  <a:lnTo>
                    <a:pt x="201" y="1185"/>
                  </a:lnTo>
                  <a:lnTo>
                    <a:pt x="0" y="3"/>
                  </a:lnTo>
                  <a:lnTo>
                    <a:pt x="15" y="0"/>
                  </a:lnTo>
                  <a:lnTo>
                    <a:pt x="219" y="1185"/>
                  </a:lnTo>
                  <a:lnTo>
                    <a:pt x="219" y="1802"/>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87" name="CustomShape 86"/>
            <p:cNvSpPr/>
            <p:nvPr/>
          </p:nvSpPr>
          <p:spPr>
            <a:xfrm>
              <a:off x="728640" y="380700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88" name="CustomShape 87"/>
            <p:cNvSpPr/>
            <p:nvPr/>
          </p:nvSpPr>
          <p:spPr>
            <a:xfrm>
              <a:off x="1623960" y="4867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89" name="CustomShape 88"/>
            <p:cNvSpPr/>
            <p:nvPr/>
          </p:nvSpPr>
          <p:spPr>
            <a:xfrm>
              <a:off x="1405080" y="5423040"/>
              <a:ext cx="370800" cy="1424880"/>
            </a:xfrm>
            <a:custGeom>
              <a:avLst/>
              <a:gdLst/>
              <a:ahLst/>
              <a:rect l="l" t="t" r="r" b="b"/>
              <a:pathLst>
                <a:path w="234" h="898">
                  <a:moveTo>
                    <a:pt x="18" y="898"/>
                  </a:moveTo>
                  <a:lnTo>
                    <a:pt x="0" y="898"/>
                  </a:lnTo>
                  <a:lnTo>
                    <a:pt x="0" y="515"/>
                  </a:lnTo>
                  <a:lnTo>
                    <a:pt x="0" y="512"/>
                  </a:lnTo>
                  <a:lnTo>
                    <a:pt x="222" y="0"/>
                  </a:lnTo>
                  <a:lnTo>
                    <a:pt x="234" y="6"/>
                  </a:lnTo>
                  <a:lnTo>
                    <a:pt x="18" y="518"/>
                  </a:lnTo>
                  <a:lnTo>
                    <a:pt x="18" y="898"/>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90" name="CustomShape 89"/>
            <p:cNvSpPr/>
            <p:nvPr/>
          </p:nvSpPr>
          <p:spPr>
            <a:xfrm>
              <a:off x="1666800" y="5945040"/>
              <a:ext cx="151560" cy="91224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91" name="CustomShape 90"/>
            <p:cNvSpPr/>
            <p:nvPr/>
          </p:nvSpPr>
          <p:spPr>
            <a:xfrm>
              <a:off x="1709640" y="5246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92" name="CustomShape 91"/>
            <p:cNvSpPr/>
            <p:nvPr/>
          </p:nvSpPr>
          <p:spPr>
            <a:xfrm>
              <a:off x="1709640" y="576432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93" name="CustomShape 92"/>
            <p:cNvSpPr/>
            <p:nvPr/>
          </p:nvSpPr>
          <p:spPr>
            <a:xfrm>
              <a:off x="1766880" y="6330960"/>
              <a:ext cx="418320" cy="526320"/>
            </a:xfrm>
            <a:custGeom>
              <a:avLst/>
              <a:gdLst/>
              <a:ahLst/>
              <a:rect l="l" t="t" r="r" b="b"/>
              <a:pathLst>
                <a:path w="264" h="332">
                  <a:moveTo>
                    <a:pt x="12" y="332"/>
                  </a:moveTo>
                  <a:lnTo>
                    <a:pt x="0" y="326"/>
                  </a:lnTo>
                  <a:lnTo>
                    <a:pt x="45" y="206"/>
                  </a:lnTo>
                  <a:lnTo>
                    <a:pt x="255" y="0"/>
                  </a:lnTo>
                  <a:lnTo>
                    <a:pt x="264" y="12"/>
                  </a:lnTo>
                  <a:lnTo>
                    <a:pt x="60" y="215"/>
                  </a:lnTo>
                  <a:lnTo>
                    <a:pt x="12" y="332"/>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94" name="CustomShape 93"/>
            <p:cNvSpPr/>
            <p:nvPr/>
          </p:nvSpPr>
          <p:spPr>
            <a:xfrm>
              <a:off x="2147760" y="6221520"/>
              <a:ext cx="156600" cy="14688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95" name="CustomShape 94"/>
            <p:cNvSpPr/>
            <p:nvPr/>
          </p:nvSpPr>
          <p:spPr>
            <a:xfrm>
              <a:off x="504720" y="9360"/>
              <a:ext cx="232560" cy="5103000"/>
            </a:xfrm>
            <a:custGeom>
              <a:avLst/>
              <a:gdLst/>
              <a:ahLst/>
              <a:rect l="l" t="t"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adFill rotWithShape="0">
              <a:gsLst>
                <a:gs pos="0">
                  <a:srgbClr val="ff744e"/>
                </a:gs>
                <a:gs pos="100000">
                  <a:srgbClr val="fa3600"/>
                </a:gs>
              </a:gsLst>
              <a:lin ang="5400000"/>
            </a:gradFill>
            <a:ln>
              <a:noFill/>
            </a:ln>
          </p:spPr>
          <p:style>
            <a:lnRef idx="0"/>
            <a:fillRef idx="0"/>
            <a:effectRef idx="0"/>
            <a:fontRef idx="minor"/>
          </p:style>
        </p:sp>
        <p:sp>
          <p:nvSpPr>
            <p:cNvPr id="96" name="CustomShape 95"/>
            <p:cNvSpPr/>
            <p:nvPr/>
          </p:nvSpPr>
          <p:spPr>
            <a:xfrm>
              <a:off x="633240" y="5103720"/>
              <a:ext cx="185040" cy="185040"/>
            </a:xfrm>
            <a:custGeom>
              <a:avLst/>
              <a:gdLst/>
              <a:ahLst/>
              <a:rect l="l" t="t"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rotWithShape="0">
              <a:gsLst>
                <a:gs pos="0">
                  <a:srgbClr val="ff744e"/>
                </a:gs>
                <a:gs pos="100000">
                  <a:srgbClr val="fa3600"/>
                </a:gs>
              </a:gsLst>
              <a:lin ang="5400000"/>
            </a:gradFill>
            <a:ln>
              <a:noFill/>
            </a:ln>
          </p:spPr>
          <p:style>
            <a:lnRef idx="0"/>
            <a:fillRef idx="0"/>
            <a:effectRef idx="0"/>
            <a:fontRef idx="minor"/>
          </p:style>
        </p:sp>
      </p:grpSp>
      <p:sp>
        <p:nvSpPr>
          <p:cNvPr id="97" name="PlaceHolder 96"/>
          <p:cNvSpPr>
            <a:spLocks noGrp="1"/>
          </p:cNvSpPr>
          <p:nvPr>
            <p:ph type="title"/>
          </p:nvPr>
        </p:nvSpPr>
        <p:spPr>
          <a:xfrm>
            <a:off x="1141560" y="618480"/>
            <a:ext cx="9905400" cy="1477800"/>
          </a:xfrm>
          <a:prstGeom prst="rect">
            <a:avLst/>
          </a:prstGeom>
        </p:spPr>
        <p:txBody>
          <a:bodyPr lIns="0" rIns="0" tIns="0" bIns="0" anchor="ctr">
            <a:noAutofit/>
          </a:bodyPr>
          <a:p>
            <a:pPr algn="ctr"/>
            <a:r>
              <a:rPr b="0" lang="en-IN" sz="1800" spc="-1" strike="noStrike">
                <a:latin typeface="Arial"/>
              </a:rPr>
              <a:t>Click to edit the title text format</a:t>
            </a:r>
            <a:endParaRPr b="0" lang="en-IN" sz="1800" spc="-1" strike="noStrike">
              <a:latin typeface="Arial"/>
            </a:endParaRPr>
          </a:p>
        </p:txBody>
      </p:sp>
      <p:sp>
        <p:nvSpPr>
          <p:cNvPr id="98" name="PlaceHolder 9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35" name="Picture 2" descr="\\DROBO-FS\QuickDrops\JB\PPTX NG\Droplets\LightingOverlay.png"/>
          <p:cNvPicPr/>
          <p:nvPr/>
        </p:nvPicPr>
        <p:blipFill>
          <a:blip r:embed="rId3">
            <a:alphaModFix amt="30000"/>
          </a:blip>
          <a:stretch/>
        </p:blipFill>
        <p:spPr>
          <a:xfrm>
            <a:off x="0" y="0"/>
            <a:ext cx="12191400" cy="6857280"/>
          </a:xfrm>
          <a:prstGeom prst="rect">
            <a:avLst/>
          </a:prstGeom>
          <a:ln>
            <a:noFill/>
          </a:ln>
        </p:spPr>
      </p:pic>
      <p:grpSp>
        <p:nvGrpSpPr>
          <p:cNvPr id="136" name="Group 1"/>
          <p:cNvGrpSpPr/>
          <p:nvPr/>
        </p:nvGrpSpPr>
        <p:grpSpPr>
          <a:xfrm>
            <a:off x="-14400" y="0"/>
            <a:ext cx="12053160" cy="6857280"/>
            <a:chOff x="-14400" y="0"/>
            <a:chExt cx="12053160" cy="6857280"/>
          </a:xfrm>
        </p:grpSpPr>
        <p:grpSp>
          <p:nvGrpSpPr>
            <p:cNvPr id="137" name="Group 2"/>
            <p:cNvGrpSpPr/>
            <p:nvPr/>
          </p:nvGrpSpPr>
          <p:grpSpPr>
            <a:xfrm>
              <a:off x="-14400" y="0"/>
              <a:ext cx="1220400" cy="6857280"/>
              <a:chOff x="-14400" y="0"/>
              <a:chExt cx="1220400" cy="6857280"/>
            </a:xfrm>
          </p:grpSpPr>
          <p:sp>
            <p:nvSpPr>
              <p:cNvPr id="138" name="CustomShape 3"/>
              <p:cNvSpPr/>
              <p:nvPr/>
            </p:nvSpPr>
            <p:spPr>
              <a:xfrm>
                <a:off x="114480" y="4680"/>
                <a:ext cx="23040" cy="2180520"/>
              </a:xfrm>
              <a:prstGeom prst="rect">
                <a:avLst/>
              </a:prstGeom>
              <a:noFill/>
              <a:ln>
                <a:noFill/>
              </a:ln>
            </p:spPr>
            <p:style>
              <a:lnRef idx="0"/>
              <a:fillRef idx="0"/>
              <a:effectRef idx="0"/>
              <a:fontRef idx="minor"/>
            </p:style>
          </p:sp>
          <p:sp>
            <p:nvSpPr>
              <p:cNvPr id="139" name="CustomShape 4"/>
              <p:cNvSpPr/>
              <p:nvPr/>
            </p:nvSpPr>
            <p:spPr>
              <a:xfrm>
                <a:off x="33480" y="217656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noFill/>
              <a:ln>
                <a:noFill/>
              </a:ln>
            </p:spPr>
            <p:style>
              <a:lnRef idx="0"/>
              <a:fillRef idx="0"/>
              <a:effectRef idx="0"/>
              <a:fontRef idx="minor"/>
            </p:style>
          </p:sp>
          <p:sp>
            <p:nvSpPr>
              <p:cNvPr id="140" name="CustomShape 5"/>
              <p:cNvSpPr/>
              <p:nvPr/>
            </p:nvSpPr>
            <p:spPr>
              <a:xfrm>
                <a:off x="28440" y="4021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41" name="CustomShape 6"/>
              <p:cNvSpPr/>
              <p:nvPr/>
            </p:nvSpPr>
            <p:spPr>
              <a:xfrm>
                <a:off x="200160" y="4680"/>
                <a:ext cx="369000" cy="181044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noFill/>
              <a:ln>
                <a:noFill/>
              </a:ln>
            </p:spPr>
            <p:style>
              <a:lnRef idx="0"/>
              <a:fillRef idx="0"/>
              <a:effectRef idx="0"/>
              <a:fontRef idx="minor"/>
            </p:style>
          </p:sp>
          <p:sp>
            <p:nvSpPr>
              <p:cNvPr id="142" name="CustomShape 7"/>
              <p:cNvSpPr/>
              <p:nvPr/>
            </p:nvSpPr>
            <p:spPr>
              <a:xfrm>
                <a:off x="503280" y="1801800"/>
                <a:ext cx="189720" cy="18828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noFill/>
              <a:ln>
                <a:noFill/>
              </a:ln>
            </p:spPr>
            <p:style>
              <a:lnRef idx="0"/>
              <a:fillRef idx="0"/>
              <a:effectRef idx="0"/>
              <a:fontRef idx="minor"/>
            </p:style>
          </p:sp>
          <p:sp>
            <p:nvSpPr>
              <p:cNvPr id="143" name="CustomShape 8"/>
              <p:cNvSpPr/>
              <p:nvPr/>
            </p:nvSpPr>
            <p:spPr>
              <a:xfrm>
                <a:off x="285840" y="4680"/>
                <a:ext cx="369000" cy="142956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noFill/>
              <a:ln>
                <a:noFill/>
              </a:ln>
            </p:spPr>
            <p:style>
              <a:lnRef idx="0"/>
              <a:fillRef idx="0"/>
              <a:effectRef idx="0"/>
              <a:fontRef idx="minor"/>
            </p:style>
          </p:sp>
          <p:sp>
            <p:nvSpPr>
              <p:cNvPr id="144" name="CustomShape 9"/>
              <p:cNvSpPr/>
              <p:nvPr/>
            </p:nvSpPr>
            <p:spPr>
              <a:xfrm>
                <a:off x="546120" y="0"/>
                <a:ext cx="151560" cy="91224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noFill/>
              <a:ln>
                <a:noFill/>
              </a:ln>
            </p:spPr>
            <p:style>
              <a:lnRef idx="0"/>
              <a:fillRef idx="0"/>
              <a:effectRef idx="0"/>
              <a:fontRef idx="minor"/>
            </p:style>
          </p:sp>
          <p:sp>
            <p:nvSpPr>
              <p:cNvPr id="145" name="CustomShape 10"/>
              <p:cNvSpPr/>
              <p:nvPr/>
            </p:nvSpPr>
            <p:spPr>
              <a:xfrm>
                <a:off x="588960" y="1420920"/>
                <a:ext cx="189720" cy="18972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noFill/>
              <a:ln>
                <a:noFill/>
              </a:ln>
            </p:spPr>
            <p:style>
              <a:lnRef idx="0"/>
              <a:fillRef idx="0"/>
              <a:effectRef idx="0"/>
              <a:fontRef idx="minor"/>
            </p:style>
          </p:sp>
          <p:sp>
            <p:nvSpPr>
              <p:cNvPr id="146" name="CustomShape 11"/>
              <p:cNvSpPr/>
              <p:nvPr/>
            </p:nvSpPr>
            <p:spPr>
              <a:xfrm>
                <a:off x="588960" y="9032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47" name="CustomShape 12"/>
              <p:cNvSpPr/>
              <p:nvPr/>
            </p:nvSpPr>
            <p:spPr>
              <a:xfrm>
                <a:off x="641520" y="0"/>
                <a:ext cx="421560" cy="52632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noFill/>
              <a:ln>
                <a:noFill/>
              </a:ln>
            </p:spPr>
            <p:style>
              <a:lnRef idx="0"/>
              <a:fillRef idx="0"/>
              <a:effectRef idx="0"/>
              <a:fontRef idx="minor"/>
            </p:style>
          </p:sp>
          <p:sp>
            <p:nvSpPr>
              <p:cNvPr id="148" name="CustomShape 13"/>
              <p:cNvSpPr/>
              <p:nvPr/>
            </p:nvSpPr>
            <p:spPr>
              <a:xfrm>
                <a:off x="1020600" y="488880"/>
                <a:ext cx="161280" cy="14688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noFill/>
              <a:ln>
                <a:noFill/>
              </a:ln>
            </p:spPr>
            <p:style>
              <a:lnRef idx="0"/>
              <a:fillRef idx="0"/>
              <a:effectRef idx="0"/>
              <a:fontRef idx="minor"/>
            </p:style>
          </p:sp>
          <p:sp>
            <p:nvSpPr>
              <p:cNvPr id="149" name="CustomShape 14"/>
              <p:cNvSpPr/>
              <p:nvPr/>
            </p:nvSpPr>
            <p:spPr>
              <a:xfrm>
                <a:off x="-4680" y="9360"/>
                <a:ext cx="360" cy="360"/>
              </a:xfrm>
              <a:custGeom>
                <a:avLst/>
                <a:gdLst/>
                <a:ahLst/>
                <a:rect l="l" t="t" r="r" b="b"/>
                <a:pathLst>
                  <a:path w="1" h="1">
                    <a:moveTo>
                      <a:pt x="0" y="0"/>
                    </a:moveTo>
                    <a:lnTo>
                      <a:pt x="0" y="0"/>
                    </a:lnTo>
                  </a:path>
                </a:pathLst>
              </a:custGeom>
              <a:noFill/>
              <a:ln>
                <a:solidFill>
                  <a:srgbClr val="ffffff"/>
                </a:solidFill>
              </a:ln>
            </p:spPr>
            <p:style>
              <a:lnRef idx="0"/>
              <a:fillRef idx="0"/>
              <a:effectRef idx="0"/>
              <a:fontRef idx="minor"/>
            </p:style>
          </p:sp>
          <p:sp>
            <p:nvSpPr>
              <p:cNvPr id="150" name="CustomShape 15"/>
              <p:cNvSpPr/>
              <p:nvPr/>
            </p:nvSpPr>
            <p:spPr>
              <a:xfrm>
                <a:off x="9360" y="1801800"/>
                <a:ext cx="123120" cy="126360"/>
              </a:xfrm>
              <a:custGeom>
                <a:avLst/>
                <a:gdLst/>
                <a:ahLst/>
                <a:rect l="l" t="t" r="r" b="b"/>
                <a:pathLst>
                  <a:path w="78" h="80">
                    <a:moveTo>
                      <a:pt x="6" y="80"/>
                    </a:moveTo>
                    <a:lnTo>
                      <a:pt x="0" y="71"/>
                    </a:lnTo>
                    <a:lnTo>
                      <a:pt x="69" y="0"/>
                    </a:lnTo>
                    <a:lnTo>
                      <a:pt x="78" y="9"/>
                    </a:lnTo>
                    <a:lnTo>
                      <a:pt x="6" y="80"/>
                    </a:lnTo>
                    <a:close/>
                  </a:path>
                </a:pathLst>
              </a:custGeom>
              <a:noFill/>
              <a:ln>
                <a:noFill/>
              </a:ln>
            </p:spPr>
            <p:style>
              <a:lnRef idx="0"/>
              <a:fillRef idx="0"/>
              <a:effectRef idx="0"/>
              <a:fontRef idx="minor"/>
            </p:style>
          </p:sp>
          <p:sp>
            <p:nvSpPr>
              <p:cNvPr id="151" name="CustomShape 16"/>
              <p:cNvSpPr/>
              <p:nvPr/>
            </p:nvSpPr>
            <p:spPr>
              <a:xfrm>
                <a:off x="-9360" y="3549600"/>
                <a:ext cx="146880" cy="48024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noFill/>
              <a:ln>
                <a:noFill/>
              </a:ln>
            </p:spPr>
            <p:style>
              <a:lnRef idx="0"/>
              <a:fillRef idx="0"/>
              <a:effectRef idx="0"/>
              <a:fontRef idx="minor"/>
            </p:style>
          </p:sp>
          <p:sp>
            <p:nvSpPr>
              <p:cNvPr id="152" name="CustomShape 17"/>
              <p:cNvSpPr/>
              <p:nvPr/>
            </p:nvSpPr>
            <p:spPr>
              <a:xfrm>
                <a:off x="128520" y="1382760"/>
                <a:ext cx="142200" cy="47556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noFill/>
              <a:ln>
                <a:noFill/>
              </a:ln>
            </p:spPr>
            <p:style>
              <a:lnRef idx="0"/>
              <a:fillRef idx="0"/>
              <a:effectRef idx="0"/>
              <a:fontRef idx="minor"/>
            </p:style>
          </p:sp>
          <p:sp>
            <p:nvSpPr>
              <p:cNvPr id="153" name="CustomShape 18"/>
              <p:cNvSpPr/>
              <p:nvPr/>
            </p:nvSpPr>
            <p:spPr>
              <a:xfrm>
                <a:off x="204840" y="1849320"/>
                <a:ext cx="113760" cy="10728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noFill/>
              <a:ln>
                <a:noFill/>
              </a:ln>
            </p:spPr>
            <p:style>
              <a:lnRef idx="0"/>
              <a:fillRef idx="0"/>
              <a:effectRef idx="0"/>
              <a:fontRef idx="minor"/>
            </p:style>
          </p:sp>
          <p:sp>
            <p:nvSpPr>
              <p:cNvPr id="154" name="CustomShape 19"/>
              <p:cNvSpPr/>
              <p:nvPr/>
            </p:nvSpPr>
            <p:spPr>
              <a:xfrm>
                <a:off x="133200" y="4662360"/>
                <a:ext cx="23040" cy="2180520"/>
              </a:xfrm>
              <a:prstGeom prst="rect">
                <a:avLst/>
              </a:prstGeom>
              <a:noFill/>
              <a:ln>
                <a:noFill/>
              </a:ln>
            </p:spPr>
            <p:style>
              <a:lnRef idx="0"/>
              <a:fillRef idx="0"/>
              <a:effectRef idx="0"/>
              <a:fontRef idx="minor"/>
            </p:style>
          </p:sp>
          <p:sp>
            <p:nvSpPr>
              <p:cNvPr id="155" name="CustomShape 20"/>
              <p:cNvSpPr/>
              <p:nvPr/>
            </p:nvSpPr>
            <p:spPr>
              <a:xfrm>
                <a:off x="223920" y="5041800"/>
                <a:ext cx="369000" cy="180108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noFill/>
              <a:ln>
                <a:noFill/>
              </a:ln>
            </p:spPr>
            <p:style>
              <a:lnRef idx="0"/>
              <a:fillRef idx="0"/>
              <a:effectRef idx="0"/>
              <a:fontRef idx="minor"/>
            </p:style>
          </p:sp>
          <p:sp>
            <p:nvSpPr>
              <p:cNvPr id="156" name="CustomShape 21"/>
              <p:cNvSpPr/>
              <p:nvPr/>
            </p:nvSpPr>
            <p:spPr>
              <a:xfrm>
                <a:off x="52560" y="4481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noFill/>
              <a:ln>
                <a:noFill/>
              </a:ln>
            </p:spPr>
            <p:style>
              <a:lnRef idx="0"/>
              <a:fillRef idx="0"/>
              <a:effectRef idx="0"/>
              <a:fontRef idx="minor"/>
            </p:style>
          </p:sp>
          <p:sp>
            <p:nvSpPr>
              <p:cNvPr id="157" name="CustomShape 22"/>
              <p:cNvSpPr/>
              <p:nvPr/>
            </p:nvSpPr>
            <p:spPr>
              <a:xfrm>
                <a:off x="-14400" y="5627520"/>
                <a:ext cx="84960" cy="121536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noFill/>
              <a:ln>
                <a:noFill/>
              </a:ln>
            </p:spPr>
            <p:style>
              <a:lnRef idx="0"/>
              <a:fillRef idx="0"/>
              <a:effectRef idx="0"/>
              <a:fontRef idx="minor"/>
            </p:style>
          </p:sp>
          <p:sp>
            <p:nvSpPr>
              <p:cNvPr id="158" name="CustomShape 23"/>
              <p:cNvSpPr/>
              <p:nvPr/>
            </p:nvSpPr>
            <p:spPr>
              <a:xfrm>
                <a:off x="527040" y="4867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59" name="CustomShape 24"/>
              <p:cNvSpPr/>
              <p:nvPr/>
            </p:nvSpPr>
            <p:spPr>
              <a:xfrm>
                <a:off x="309600" y="5423040"/>
                <a:ext cx="374040" cy="142488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noFill/>
              <a:ln>
                <a:noFill/>
              </a:ln>
            </p:spPr>
            <p:style>
              <a:lnRef idx="0"/>
              <a:fillRef idx="0"/>
              <a:effectRef idx="0"/>
              <a:fontRef idx="minor"/>
            </p:style>
          </p:sp>
          <p:sp>
            <p:nvSpPr>
              <p:cNvPr id="160" name="CustomShape 25"/>
              <p:cNvSpPr/>
              <p:nvPr/>
            </p:nvSpPr>
            <p:spPr>
              <a:xfrm>
                <a:off x="569880" y="5945040"/>
                <a:ext cx="151560" cy="91224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noFill/>
              <a:ln>
                <a:noFill/>
              </a:ln>
            </p:spPr>
            <p:style>
              <a:lnRef idx="0"/>
              <a:fillRef idx="0"/>
              <a:effectRef idx="0"/>
              <a:fontRef idx="minor"/>
            </p:style>
          </p:sp>
          <p:sp>
            <p:nvSpPr>
              <p:cNvPr id="161" name="CustomShape 26"/>
              <p:cNvSpPr/>
              <p:nvPr/>
            </p:nvSpPr>
            <p:spPr>
              <a:xfrm>
                <a:off x="612720" y="5246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62" name="CustomShape 27"/>
              <p:cNvSpPr/>
              <p:nvPr/>
            </p:nvSpPr>
            <p:spPr>
              <a:xfrm>
                <a:off x="612720" y="576432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63" name="CustomShape 28"/>
              <p:cNvSpPr/>
              <p:nvPr/>
            </p:nvSpPr>
            <p:spPr>
              <a:xfrm>
                <a:off x="669960" y="6330960"/>
                <a:ext cx="416880" cy="51696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noFill/>
              <a:ln>
                <a:noFill/>
              </a:ln>
            </p:spPr>
            <p:style>
              <a:lnRef idx="0"/>
              <a:fillRef idx="0"/>
              <a:effectRef idx="0"/>
              <a:fontRef idx="minor"/>
            </p:style>
          </p:sp>
          <p:sp>
            <p:nvSpPr>
              <p:cNvPr id="164" name="CustomShape 29"/>
              <p:cNvSpPr/>
              <p:nvPr/>
            </p:nvSpPr>
            <p:spPr>
              <a:xfrm>
                <a:off x="1049400" y="6221520"/>
                <a:ext cx="156600" cy="14688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noFill/>
              <a:ln>
                <a:noFill/>
              </a:ln>
            </p:spPr>
            <p:style>
              <a:lnRef idx="0"/>
              <a:fillRef idx="0"/>
              <a:effectRef idx="0"/>
              <a:fontRef idx="minor"/>
            </p:style>
          </p:sp>
        </p:grpSp>
        <p:grpSp>
          <p:nvGrpSpPr>
            <p:cNvPr id="165" name="Group 30"/>
            <p:cNvGrpSpPr/>
            <p:nvPr/>
          </p:nvGrpSpPr>
          <p:grpSpPr>
            <a:xfrm>
              <a:off x="11364840" y="0"/>
              <a:ext cx="673920" cy="6847920"/>
              <a:chOff x="11364840" y="0"/>
              <a:chExt cx="673920" cy="6847920"/>
            </a:xfrm>
          </p:grpSpPr>
          <p:sp>
            <p:nvSpPr>
              <p:cNvPr id="166" name="CustomShape 31"/>
              <p:cNvSpPr/>
              <p:nvPr/>
            </p:nvSpPr>
            <p:spPr>
              <a:xfrm>
                <a:off x="11484000" y="0"/>
                <a:ext cx="416880" cy="51192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noFill/>
              <a:ln>
                <a:noFill/>
              </a:ln>
            </p:spPr>
            <p:style>
              <a:lnRef idx="0"/>
              <a:fillRef idx="0"/>
              <a:effectRef idx="0"/>
              <a:fontRef idx="minor"/>
            </p:style>
          </p:sp>
          <p:sp>
            <p:nvSpPr>
              <p:cNvPr id="167" name="CustomShape 32"/>
              <p:cNvSpPr/>
              <p:nvPr/>
            </p:nvSpPr>
            <p:spPr>
              <a:xfrm>
                <a:off x="11364840" y="474840"/>
                <a:ext cx="156600" cy="15156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noFill/>
              <a:ln>
                <a:noFill/>
              </a:ln>
            </p:spPr>
            <p:style>
              <a:lnRef idx="0"/>
              <a:fillRef idx="0"/>
              <a:effectRef idx="0"/>
              <a:fontRef idx="minor"/>
            </p:style>
          </p:sp>
          <p:sp>
            <p:nvSpPr>
              <p:cNvPr id="168" name="CustomShape 33"/>
              <p:cNvSpPr/>
              <p:nvPr/>
            </p:nvSpPr>
            <p:spPr>
              <a:xfrm>
                <a:off x="11631600" y="1539720"/>
                <a:ext cx="18828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69" name="CustomShape 34"/>
              <p:cNvSpPr/>
              <p:nvPr/>
            </p:nvSpPr>
            <p:spPr>
              <a:xfrm>
                <a:off x="11531520" y="5694480"/>
                <a:ext cx="297720" cy="115344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noFill/>
              <a:ln>
                <a:noFill/>
              </a:ln>
            </p:spPr>
            <p:style>
              <a:lnRef idx="0"/>
              <a:fillRef idx="0"/>
              <a:effectRef idx="0"/>
              <a:fontRef idx="minor"/>
            </p:style>
          </p:sp>
          <p:sp>
            <p:nvSpPr>
              <p:cNvPr id="170" name="CustomShape 35"/>
              <p:cNvSpPr/>
              <p:nvPr/>
            </p:nvSpPr>
            <p:spPr>
              <a:xfrm>
                <a:off x="11773080" y="5551560"/>
                <a:ext cx="156600" cy="15480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noFill/>
              <a:ln>
                <a:noFill/>
              </a:ln>
            </p:spPr>
            <p:style>
              <a:lnRef idx="0"/>
              <a:fillRef idx="0"/>
              <a:effectRef idx="0"/>
              <a:fontRef idx="minor"/>
            </p:style>
          </p:sp>
          <p:sp>
            <p:nvSpPr>
              <p:cNvPr id="171" name="CustomShape 36"/>
              <p:cNvSpPr/>
              <p:nvPr/>
            </p:nvSpPr>
            <p:spPr>
              <a:xfrm>
                <a:off x="11711160" y="4680"/>
                <a:ext cx="304200" cy="154404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noFill/>
              <a:ln>
                <a:noFill/>
              </a:ln>
            </p:spPr>
            <p:style>
              <a:lnRef idx="0"/>
              <a:fillRef idx="0"/>
              <a:effectRef idx="0"/>
              <a:fontRef idx="minor"/>
            </p:style>
          </p:sp>
          <p:sp>
            <p:nvSpPr>
              <p:cNvPr id="172" name="CustomShape 37"/>
              <p:cNvSpPr/>
              <p:nvPr/>
            </p:nvSpPr>
            <p:spPr>
              <a:xfrm>
                <a:off x="11636280" y="4867200"/>
                <a:ext cx="18828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73" name="CustomShape 38"/>
              <p:cNvSpPr/>
              <p:nvPr/>
            </p:nvSpPr>
            <p:spPr>
              <a:xfrm>
                <a:off x="11441160" y="5046840"/>
                <a:ext cx="307080" cy="180108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noFill/>
              <a:ln>
                <a:noFill/>
              </a:ln>
            </p:spPr>
            <p:style>
              <a:lnRef idx="0"/>
              <a:fillRef idx="0"/>
              <a:effectRef idx="0"/>
              <a:fontRef idx="minor"/>
            </p:style>
          </p:sp>
          <p:sp>
            <p:nvSpPr>
              <p:cNvPr id="174" name="CustomShape 39"/>
              <p:cNvSpPr/>
              <p:nvPr/>
            </p:nvSpPr>
            <p:spPr>
              <a:xfrm>
                <a:off x="11849040" y="641664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75" name="CustomShape 40"/>
              <p:cNvSpPr/>
              <p:nvPr/>
            </p:nvSpPr>
            <p:spPr>
              <a:xfrm>
                <a:off x="11939760" y="6595920"/>
                <a:ext cx="23040" cy="251640"/>
              </a:xfrm>
              <a:prstGeom prst="rect">
                <a:avLst/>
              </a:prstGeom>
              <a:noFill/>
              <a:ln>
                <a:noFill/>
              </a:ln>
            </p:spPr>
            <p:style>
              <a:lnRef idx="0"/>
              <a:fillRef idx="0"/>
              <a:effectRef idx="0"/>
              <a:fontRef idx="minor"/>
            </p:style>
          </p:sp>
        </p:grpSp>
      </p:grpSp>
      <p:sp>
        <p:nvSpPr>
          <p:cNvPr id="176" name="PlaceHolder 4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77" name="PlaceHolder 4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14" name="Picture 2" descr="\\DROBO-FS\QuickDrops\JB\PPTX NG\Droplets\LightingOverlay.png"/>
          <p:cNvPicPr/>
          <p:nvPr/>
        </p:nvPicPr>
        <p:blipFill>
          <a:blip r:embed="rId3">
            <a:alphaModFix amt="30000"/>
          </a:blip>
          <a:stretch/>
        </p:blipFill>
        <p:spPr>
          <a:xfrm>
            <a:off x="0" y="0"/>
            <a:ext cx="12191400" cy="6857280"/>
          </a:xfrm>
          <a:prstGeom prst="rect">
            <a:avLst/>
          </a:prstGeom>
          <a:ln>
            <a:noFill/>
          </a:ln>
        </p:spPr>
      </p:pic>
      <p:grpSp>
        <p:nvGrpSpPr>
          <p:cNvPr id="215" name="Group 1"/>
          <p:cNvGrpSpPr/>
          <p:nvPr/>
        </p:nvGrpSpPr>
        <p:grpSpPr>
          <a:xfrm>
            <a:off x="-14400" y="0"/>
            <a:ext cx="12053160" cy="6857280"/>
            <a:chOff x="-14400" y="0"/>
            <a:chExt cx="12053160" cy="6857280"/>
          </a:xfrm>
        </p:grpSpPr>
        <p:grpSp>
          <p:nvGrpSpPr>
            <p:cNvPr id="216" name="Group 2"/>
            <p:cNvGrpSpPr/>
            <p:nvPr/>
          </p:nvGrpSpPr>
          <p:grpSpPr>
            <a:xfrm>
              <a:off x="-14400" y="0"/>
              <a:ext cx="1220400" cy="6857280"/>
              <a:chOff x="-14400" y="0"/>
              <a:chExt cx="1220400" cy="6857280"/>
            </a:xfrm>
          </p:grpSpPr>
          <p:sp>
            <p:nvSpPr>
              <p:cNvPr id="217" name="CustomShape 3"/>
              <p:cNvSpPr/>
              <p:nvPr/>
            </p:nvSpPr>
            <p:spPr>
              <a:xfrm>
                <a:off x="114480" y="4680"/>
                <a:ext cx="23040" cy="2180520"/>
              </a:xfrm>
              <a:prstGeom prst="rect">
                <a:avLst/>
              </a:prstGeom>
              <a:noFill/>
              <a:ln>
                <a:noFill/>
              </a:ln>
            </p:spPr>
            <p:style>
              <a:lnRef idx="0"/>
              <a:fillRef idx="0"/>
              <a:effectRef idx="0"/>
              <a:fontRef idx="minor"/>
            </p:style>
          </p:sp>
          <p:sp>
            <p:nvSpPr>
              <p:cNvPr id="218" name="CustomShape 4"/>
              <p:cNvSpPr/>
              <p:nvPr/>
            </p:nvSpPr>
            <p:spPr>
              <a:xfrm>
                <a:off x="33480" y="217656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noFill/>
              <a:ln>
                <a:noFill/>
              </a:ln>
            </p:spPr>
            <p:style>
              <a:lnRef idx="0"/>
              <a:fillRef idx="0"/>
              <a:effectRef idx="0"/>
              <a:fontRef idx="minor"/>
            </p:style>
          </p:sp>
          <p:sp>
            <p:nvSpPr>
              <p:cNvPr id="219" name="CustomShape 5"/>
              <p:cNvSpPr/>
              <p:nvPr/>
            </p:nvSpPr>
            <p:spPr>
              <a:xfrm>
                <a:off x="28440" y="4021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20" name="CustomShape 6"/>
              <p:cNvSpPr/>
              <p:nvPr/>
            </p:nvSpPr>
            <p:spPr>
              <a:xfrm>
                <a:off x="200160" y="4680"/>
                <a:ext cx="369000" cy="181044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noFill/>
              <a:ln>
                <a:noFill/>
              </a:ln>
            </p:spPr>
            <p:style>
              <a:lnRef idx="0"/>
              <a:fillRef idx="0"/>
              <a:effectRef idx="0"/>
              <a:fontRef idx="minor"/>
            </p:style>
          </p:sp>
          <p:sp>
            <p:nvSpPr>
              <p:cNvPr id="221" name="CustomShape 7"/>
              <p:cNvSpPr/>
              <p:nvPr/>
            </p:nvSpPr>
            <p:spPr>
              <a:xfrm>
                <a:off x="503280" y="1801800"/>
                <a:ext cx="189720" cy="18828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noFill/>
              <a:ln>
                <a:noFill/>
              </a:ln>
            </p:spPr>
            <p:style>
              <a:lnRef idx="0"/>
              <a:fillRef idx="0"/>
              <a:effectRef idx="0"/>
              <a:fontRef idx="minor"/>
            </p:style>
          </p:sp>
          <p:sp>
            <p:nvSpPr>
              <p:cNvPr id="222" name="CustomShape 8"/>
              <p:cNvSpPr/>
              <p:nvPr/>
            </p:nvSpPr>
            <p:spPr>
              <a:xfrm>
                <a:off x="285840" y="4680"/>
                <a:ext cx="369000" cy="142956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noFill/>
              <a:ln>
                <a:noFill/>
              </a:ln>
            </p:spPr>
            <p:style>
              <a:lnRef idx="0"/>
              <a:fillRef idx="0"/>
              <a:effectRef idx="0"/>
              <a:fontRef idx="minor"/>
            </p:style>
          </p:sp>
          <p:sp>
            <p:nvSpPr>
              <p:cNvPr id="223" name="CustomShape 9"/>
              <p:cNvSpPr/>
              <p:nvPr/>
            </p:nvSpPr>
            <p:spPr>
              <a:xfrm>
                <a:off x="546120" y="0"/>
                <a:ext cx="151560" cy="91224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noFill/>
              <a:ln>
                <a:noFill/>
              </a:ln>
            </p:spPr>
            <p:style>
              <a:lnRef idx="0"/>
              <a:fillRef idx="0"/>
              <a:effectRef idx="0"/>
              <a:fontRef idx="minor"/>
            </p:style>
          </p:sp>
          <p:sp>
            <p:nvSpPr>
              <p:cNvPr id="224" name="CustomShape 10"/>
              <p:cNvSpPr/>
              <p:nvPr/>
            </p:nvSpPr>
            <p:spPr>
              <a:xfrm>
                <a:off x="588960" y="1420920"/>
                <a:ext cx="189720" cy="18972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noFill/>
              <a:ln>
                <a:noFill/>
              </a:ln>
            </p:spPr>
            <p:style>
              <a:lnRef idx="0"/>
              <a:fillRef idx="0"/>
              <a:effectRef idx="0"/>
              <a:fontRef idx="minor"/>
            </p:style>
          </p:sp>
          <p:sp>
            <p:nvSpPr>
              <p:cNvPr id="225" name="CustomShape 11"/>
              <p:cNvSpPr/>
              <p:nvPr/>
            </p:nvSpPr>
            <p:spPr>
              <a:xfrm>
                <a:off x="588960" y="9032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26" name="CustomShape 12"/>
              <p:cNvSpPr/>
              <p:nvPr/>
            </p:nvSpPr>
            <p:spPr>
              <a:xfrm>
                <a:off x="641520" y="0"/>
                <a:ext cx="421560" cy="52632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noFill/>
              <a:ln>
                <a:noFill/>
              </a:ln>
            </p:spPr>
            <p:style>
              <a:lnRef idx="0"/>
              <a:fillRef idx="0"/>
              <a:effectRef idx="0"/>
              <a:fontRef idx="minor"/>
            </p:style>
          </p:sp>
          <p:sp>
            <p:nvSpPr>
              <p:cNvPr id="227" name="CustomShape 13"/>
              <p:cNvSpPr/>
              <p:nvPr/>
            </p:nvSpPr>
            <p:spPr>
              <a:xfrm>
                <a:off x="1020600" y="488880"/>
                <a:ext cx="161280" cy="14688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noFill/>
              <a:ln>
                <a:noFill/>
              </a:ln>
            </p:spPr>
            <p:style>
              <a:lnRef idx="0"/>
              <a:fillRef idx="0"/>
              <a:effectRef idx="0"/>
              <a:fontRef idx="minor"/>
            </p:style>
          </p:sp>
          <p:sp>
            <p:nvSpPr>
              <p:cNvPr id="228" name="CustomShape 14"/>
              <p:cNvSpPr/>
              <p:nvPr/>
            </p:nvSpPr>
            <p:spPr>
              <a:xfrm>
                <a:off x="-4680" y="9360"/>
                <a:ext cx="360" cy="360"/>
              </a:xfrm>
              <a:custGeom>
                <a:avLst/>
                <a:gdLst/>
                <a:ahLst/>
                <a:rect l="l" t="t" r="r" b="b"/>
                <a:pathLst>
                  <a:path w="1" h="1">
                    <a:moveTo>
                      <a:pt x="0" y="0"/>
                    </a:moveTo>
                    <a:lnTo>
                      <a:pt x="0" y="0"/>
                    </a:lnTo>
                  </a:path>
                </a:pathLst>
              </a:custGeom>
              <a:noFill/>
              <a:ln>
                <a:solidFill>
                  <a:srgbClr val="ffffff"/>
                </a:solidFill>
              </a:ln>
            </p:spPr>
            <p:style>
              <a:lnRef idx="0"/>
              <a:fillRef idx="0"/>
              <a:effectRef idx="0"/>
              <a:fontRef idx="minor"/>
            </p:style>
          </p:sp>
          <p:sp>
            <p:nvSpPr>
              <p:cNvPr id="229" name="CustomShape 15"/>
              <p:cNvSpPr/>
              <p:nvPr/>
            </p:nvSpPr>
            <p:spPr>
              <a:xfrm>
                <a:off x="9360" y="1801800"/>
                <a:ext cx="123120" cy="126360"/>
              </a:xfrm>
              <a:custGeom>
                <a:avLst/>
                <a:gdLst/>
                <a:ahLst/>
                <a:rect l="l" t="t" r="r" b="b"/>
                <a:pathLst>
                  <a:path w="78" h="80">
                    <a:moveTo>
                      <a:pt x="6" y="80"/>
                    </a:moveTo>
                    <a:lnTo>
                      <a:pt x="0" y="71"/>
                    </a:lnTo>
                    <a:lnTo>
                      <a:pt x="69" y="0"/>
                    </a:lnTo>
                    <a:lnTo>
                      <a:pt x="78" y="9"/>
                    </a:lnTo>
                    <a:lnTo>
                      <a:pt x="6" y="80"/>
                    </a:lnTo>
                    <a:close/>
                  </a:path>
                </a:pathLst>
              </a:custGeom>
              <a:noFill/>
              <a:ln>
                <a:noFill/>
              </a:ln>
            </p:spPr>
            <p:style>
              <a:lnRef idx="0"/>
              <a:fillRef idx="0"/>
              <a:effectRef idx="0"/>
              <a:fontRef idx="minor"/>
            </p:style>
          </p:sp>
          <p:sp>
            <p:nvSpPr>
              <p:cNvPr id="230" name="CustomShape 16"/>
              <p:cNvSpPr/>
              <p:nvPr/>
            </p:nvSpPr>
            <p:spPr>
              <a:xfrm>
                <a:off x="-9360" y="3549600"/>
                <a:ext cx="146880" cy="48024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noFill/>
              <a:ln>
                <a:noFill/>
              </a:ln>
            </p:spPr>
            <p:style>
              <a:lnRef idx="0"/>
              <a:fillRef idx="0"/>
              <a:effectRef idx="0"/>
              <a:fontRef idx="minor"/>
            </p:style>
          </p:sp>
          <p:sp>
            <p:nvSpPr>
              <p:cNvPr id="231" name="CustomShape 17"/>
              <p:cNvSpPr/>
              <p:nvPr/>
            </p:nvSpPr>
            <p:spPr>
              <a:xfrm>
                <a:off x="128520" y="1382760"/>
                <a:ext cx="142200" cy="47556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noFill/>
              <a:ln>
                <a:noFill/>
              </a:ln>
            </p:spPr>
            <p:style>
              <a:lnRef idx="0"/>
              <a:fillRef idx="0"/>
              <a:effectRef idx="0"/>
              <a:fontRef idx="minor"/>
            </p:style>
          </p:sp>
          <p:sp>
            <p:nvSpPr>
              <p:cNvPr id="232" name="CustomShape 18"/>
              <p:cNvSpPr/>
              <p:nvPr/>
            </p:nvSpPr>
            <p:spPr>
              <a:xfrm>
                <a:off x="204840" y="1849320"/>
                <a:ext cx="113760" cy="10728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noFill/>
              <a:ln>
                <a:noFill/>
              </a:ln>
            </p:spPr>
            <p:style>
              <a:lnRef idx="0"/>
              <a:fillRef idx="0"/>
              <a:effectRef idx="0"/>
              <a:fontRef idx="minor"/>
            </p:style>
          </p:sp>
          <p:sp>
            <p:nvSpPr>
              <p:cNvPr id="233" name="CustomShape 19"/>
              <p:cNvSpPr/>
              <p:nvPr/>
            </p:nvSpPr>
            <p:spPr>
              <a:xfrm>
                <a:off x="133200" y="4662360"/>
                <a:ext cx="23040" cy="2180520"/>
              </a:xfrm>
              <a:prstGeom prst="rect">
                <a:avLst/>
              </a:prstGeom>
              <a:noFill/>
              <a:ln>
                <a:noFill/>
              </a:ln>
            </p:spPr>
            <p:style>
              <a:lnRef idx="0"/>
              <a:fillRef idx="0"/>
              <a:effectRef idx="0"/>
              <a:fontRef idx="minor"/>
            </p:style>
          </p:sp>
          <p:sp>
            <p:nvSpPr>
              <p:cNvPr id="234" name="CustomShape 20"/>
              <p:cNvSpPr/>
              <p:nvPr/>
            </p:nvSpPr>
            <p:spPr>
              <a:xfrm>
                <a:off x="223920" y="5041800"/>
                <a:ext cx="369000" cy="180108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noFill/>
              <a:ln>
                <a:noFill/>
              </a:ln>
            </p:spPr>
            <p:style>
              <a:lnRef idx="0"/>
              <a:fillRef idx="0"/>
              <a:effectRef idx="0"/>
              <a:fontRef idx="minor"/>
            </p:style>
          </p:sp>
          <p:sp>
            <p:nvSpPr>
              <p:cNvPr id="235" name="CustomShape 21"/>
              <p:cNvSpPr/>
              <p:nvPr/>
            </p:nvSpPr>
            <p:spPr>
              <a:xfrm>
                <a:off x="52560" y="4481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noFill/>
              <a:ln>
                <a:noFill/>
              </a:ln>
            </p:spPr>
            <p:style>
              <a:lnRef idx="0"/>
              <a:fillRef idx="0"/>
              <a:effectRef idx="0"/>
              <a:fontRef idx="minor"/>
            </p:style>
          </p:sp>
          <p:sp>
            <p:nvSpPr>
              <p:cNvPr id="236" name="CustomShape 22"/>
              <p:cNvSpPr/>
              <p:nvPr/>
            </p:nvSpPr>
            <p:spPr>
              <a:xfrm>
                <a:off x="-14400" y="5627520"/>
                <a:ext cx="84960" cy="121536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noFill/>
              <a:ln>
                <a:noFill/>
              </a:ln>
            </p:spPr>
            <p:style>
              <a:lnRef idx="0"/>
              <a:fillRef idx="0"/>
              <a:effectRef idx="0"/>
              <a:fontRef idx="minor"/>
            </p:style>
          </p:sp>
          <p:sp>
            <p:nvSpPr>
              <p:cNvPr id="237" name="CustomShape 23"/>
              <p:cNvSpPr/>
              <p:nvPr/>
            </p:nvSpPr>
            <p:spPr>
              <a:xfrm>
                <a:off x="527040" y="4867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38" name="CustomShape 24"/>
              <p:cNvSpPr/>
              <p:nvPr/>
            </p:nvSpPr>
            <p:spPr>
              <a:xfrm>
                <a:off x="309600" y="5423040"/>
                <a:ext cx="374040" cy="142488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noFill/>
              <a:ln>
                <a:noFill/>
              </a:ln>
            </p:spPr>
            <p:style>
              <a:lnRef idx="0"/>
              <a:fillRef idx="0"/>
              <a:effectRef idx="0"/>
              <a:fontRef idx="minor"/>
            </p:style>
          </p:sp>
          <p:sp>
            <p:nvSpPr>
              <p:cNvPr id="239" name="CustomShape 25"/>
              <p:cNvSpPr/>
              <p:nvPr/>
            </p:nvSpPr>
            <p:spPr>
              <a:xfrm>
                <a:off x="569880" y="5945040"/>
                <a:ext cx="151560" cy="91224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noFill/>
              <a:ln>
                <a:noFill/>
              </a:ln>
            </p:spPr>
            <p:style>
              <a:lnRef idx="0"/>
              <a:fillRef idx="0"/>
              <a:effectRef idx="0"/>
              <a:fontRef idx="minor"/>
            </p:style>
          </p:sp>
          <p:sp>
            <p:nvSpPr>
              <p:cNvPr id="240" name="CustomShape 26"/>
              <p:cNvSpPr/>
              <p:nvPr/>
            </p:nvSpPr>
            <p:spPr>
              <a:xfrm>
                <a:off x="612720" y="5246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41" name="CustomShape 27"/>
              <p:cNvSpPr/>
              <p:nvPr/>
            </p:nvSpPr>
            <p:spPr>
              <a:xfrm>
                <a:off x="612720" y="576432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42" name="CustomShape 28"/>
              <p:cNvSpPr/>
              <p:nvPr/>
            </p:nvSpPr>
            <p:spPr>
              <a:xfrm>
                <a:off x="669960" y="6330960"/>
                <a:ext cx="416880" cy="51696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noFill/>
              <a:ln>
                <a:noFill/>
              </a:ln>
            </p:spPr>
            <p:style>
              <a:lnRef idx="0"/>
              <a:fillRef idx="0"/>
              <a:effectRef idx="0"/>
              <a:fontRef idx="minor"/>
            </p:style>
          </p:sp>
          <p:sp>
            <p:nvSpPr>
              <p:cNvPr id="243" name="CustomShape 29"/>
              <p:cNvSpPr/>
              <p:nvPr/>
            </p:nvSpPr>
            <p:spPr>
              <a:xfrm>
                <a:off x="1049400" y="6221520"/>
                <a:ext cx="156600" cy="14688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noFill/>
              <a:ln>
                <a:noFill/>
              </a:ln>
            </p:spPr>
            <p:style>
              <a:lnRef idx="0"/>
              <a:fillRef idx="0"/>
              <a:effectRef idx="0"/>
              <a:fontRef idx="minor"/>
            </p:style>
          </p:sp>
        </p:grpSp>
        <p:grpSp>
          <p:nvGrpSpPr>
            <p:cNvPr id="244" name="Group 30"/>
            <p:cNvGrpSpPr/>
            <p:nvPr/>
          </p:nvGrpSpPr>
          <p:grpSpPr>
            <a:xfrm>
              <a:off x="11364840" y="0"/>
              <a:ext cx="673920" cy="6847920"/>
              <a:chOff x="11364840" y="0"/>
              <a:chExt cx="673920" cy="6847920"/>
            </a:xfrm>
          </p:grpSpPr>
          <p:sp>
            <p:nvSpPr>
              <p:cNvPr id="245" name="CustomShape 31"/>
              <p:cNvSpPr/>
              <p:nvPr/>
            </p:nvSpPr>
            <p:spPr>
              <a:xfrm>
                <a:off x="11484000" y="0"/>
                <a:ext cx="416880" cy="51192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noFill/>
              <a:ln>
                <a:noFill/>
              </a:ln>
            </p:spPr>
            <p:style>
              <a:lnRef idx="0"/>
              <a:fillRef idx="0"/>
              <a:effectRef idx="0"/>
              <a:fontRef idx="minor"/>
            </p:style>
          </p:sp>
          <p:sp>
            <p:nvSpPr>
              <p:cNvPr id="246" name="CustomShape 32"/>
              <p:cNvSpPr/>
              <p:nvPr/>
            </p:nvSpPr>
            <p:spPr>
              <a:xfrm>
                <a:off x="11364840" y="474840"/>
                <a:ext cx="156600" cy="15156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noFill/>
              <a:ln>
                <a:noFill/>
              </a:ln>
            </p:spPr>
            <p:style>
              <a:lnRef idx="0"/>
              <a:fillRef idx="0"/>
              <a:effectRef idx="0"/>
              <a:fontRef idx="minor"/>
            </p:style>
          </p:sp>
          <p:sp>
            <p:nvSpPr>
              <p:cNvPr id="247" name="CustomShape 33"/>
              <p:cNvSpPr/>
              <p:nvPr/>
            </p:nvSpPr>
            <p:spPr>
              <a:xfrm>
                <a:off x="11631600" y="1539720"/>
                <a:ext cx="18828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48" name="CustomShape 34"/>
              <p:cNvSpPr/>
              <p:nvPr/>
            </p:nvSpPr>
            <p:spPr>
              <a:xfrm>
                <a:off x="11531520" y="5694480"/>
                <a:ext cx="297720" cy="115344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noFill/>
              <a:ln>
                <a:noFill/>
              </a:ln>
            </p:spPr>
            <p:style>
              <a:lnRef idx="0"/>
              <a:fillRef idx="0"/>
              <a:effectRef idx="0"/>
              <a:fontRef idx="minor"/>
            </p:style>
          </p:sp>
          <p:sp>
            <p:nvSpPr>
              <p:cNvPr id="249" name="CustomShape 35"/>
              <p:cNvSpPr/>
              <p:nvPr/>
            </p:nvSpPr>
            <p:spPr>
              <a:xfrm>
                <a:off x="11773080" y="5551560"/>
                <a:ext cx="156600" cy="15480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noFill/>
              <a:ln>
                <a:noFill/>
              </a:ln>
            </p:spPr>
            <p:style>
              <a:lnRef idx="0"/>
              <a:fillRef idx="0"/>
              <a:effectRef idx="0"/>
              <a:fontRef idx="minor"/>
            </p:style>
          </p:sp>
          <p:sp>
            <p:nvSpPr>
              <p:cNvPr id="250" name="CustomShape 36"/>
              <p:cNvSpPr/>
              <p:nvPr/>
            </p:nvSpPr>
            <p:spPr>
              <a:xfrm>
                <a:off x="11711160" y="4680"/>
                <a:ext cx="304200" cy="154404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noFill/>
              <a:ln>
                <a:noFill/>
              </a:ln>
            </p:spPr>
            <p:style>
              <a:lnRef idx="0"/>
              <a:fillRef idx="0"/>
              <a:effectRef idx="0"/>
              <a:fontRef idx="minor"/>
            </p:style>
          </p:sp>
          <p:sp>
            <p:nvSpPr>
              <p:cNvPr id="251" name="CustomShape 37"/>
              <p:cNvSpPr/>
              <p:nvPr/>
            </p:nvSpPr>
            <p:spPr>
              <a:xfrm>
                <a:off x="11636280" y="4867200"/>
                <a:ext cx="18828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52" name="CustomShape 38"/>
              <p:cNvSpPr/>
              <p:nvPr/>
            </p:nvSpPr>
            <p:spPr>
              <a:xfrm>
                <a:off x="11441160" y="5046840"/>
                <a:ext cx="307080" cy="180108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noFill/>
              <a:ln>
                <a:noFill/>
              </a:ln>
            </p:spPr>
            <p:style>
              <a:lnRef idx="0"/>
              <a:fillRef idx="0"/>
              <a:effectRef idx="0"/>
              <a:fontRef idx="minor"/>
            </p:style>
          </p:sp>
          <p:sp>
            <p:nvSpPr>
              <p:cNvPr id="253" name="CustomShape 39"/>
              <p:cNvSpPr/>
              <p:nvPr/>
            </p:nvSpPr>
            <p:spPr>
              <a:xfrm>
                <a:off x="11849040" y="641664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54" name="CustomShape 40"/>
              <p:cNvSpPr/>
              <p:nvPr/>
            </p:nvSpPr>
            <p:spPr>
              <a:xfrm>
                <a:off x="11939760" y="6595920"/>
                <a:ext cx="23040" cy="251640"/>
              </a:xfrm>
              <a:prstGeom prst="rect">
                <a:avLst/>
              </a:prstGeom>
              <a:noFill/>
              <a:ln>
                <a:noFill/>
              </a:ln>
            </p:spPr>
            <p:style>
              <a:lnRef idx="0"/>
              <a:fillRef idx="0"/>
              <a:effectRef idx="0"/>
              <a:fontRef idx="minor"/>
            </p:style>
          </p:sp>
        </p:grpSp>
      </p:grpSp>
      <p:sp>
        <p:nvSpPr>
          <p:cNvPr id="255" name="PlaceHolder 4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256" name="PlaceHolder 4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93" name="Picture 2" descr="\\DROBO-FS\QuickDrops\JB\PPTX NG\Droplets\LightingOverlay.png"/>
          <p:cNvPicPr/>
          <p:nvPr/>
        </p:nvPicPr>
        <p:blipFill>
          <a:blip r:embed="rId3">
            <a:alphaModFix amt="30000"/>
          </a:blip>
          <a:stretch/>
        </p:blipFill>
        <p:spPr>
          <a:xfrm>
            <a:off x="0" y="0"/>
            <a:ext cx="12191400" cy="6857280"/>
          </a:xfrm>
          <a:prstGeom prst="rect">
            <a:avLst/>
          </a:prstGeom>
          <a:ln>
            <a:noFill/>
          </a:ln>
        </p:spPr>
      </p:pic>
      <p:grpSp>
        <p:nvGrpSpPr>
          <p:cNvPr id="294" name="Group 1"/>
          <p:cNvGrpSpPr/>
          <p:nvPr/>
        </p:nvGrpSpPr>
        <p:grpSpPr>
          <a:xfrm>
            <a:off x="-14400" y="0"/>
            <a:ext cx="12053160" cy="6857280"/>
            <a:chOff x="-14400" y="0"/>
            <a:chExt cx="12053160" cy="6857280"/>
          </a:xfrm>
        </p:grpSpPr>
        <p:grpSp>
          <p:nvGrpSpPr>
            <p:cNvPr id="295" name="Group 2"/>
            <p:cNvGrpSpPr/>
            <p:nvPr/>
          </p:nvGrpSpPr>
          <p:grpSpPr>
            <a:xfrm>
              <a:off x="-14400" y="0"/>
              <a:ext cx="1220400" cy="6857280"/>
              <a:chOff x="-14400" y="0"/>
              <a:chExt cx="1220400" cy="6857280"/>
            </a:xfrm>
          </p:grpSpPr>
          <p:sp>
            <p:nvSpPr>
              <p:cNvPr id="296" name="CustomShape 3"/>
              <p:cNvSpPr/>
              <p:nvPr/>
            </p:nvSpPr>
            <p:spPr>
              <a:xfrm>
                <a:off x="114480" y="4680"/>
                <a:ext cx="23040" cy="2180520"/>
              </a:xfrm>
              <a:prstGeom prst="rect">
                <a:avLst/>
              </a:prstGeom>
              <a:noFill/>
              <a:ln>
                <a:noFill/>
              </a:ln>
            </p:spPr>
            <p:style>
              <a:lnRef idx="0"/>
              <a:fillRef idx="0"/>
              <a:effectRef idx="0"/>
              <a:fontRef idx="minor"/>
            </p:style>
          </p:sp>
          <p:sp>
            <p:nvSpPr>
              <p:cNvPr id="297" name="CustomShape 4"/>
              <p:cNvSpPr/>
              <p:nvPr/>
            </p:nvSpPr>
            <p:spPr>
              <a:xfrm>
                <a:off x="33480" y="217656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noFill/>
              <a:ln>
                <a:noFill/>
              </a:ln>
            </p:spPr>
            <p:style>
              <a:lnRef idx="0"/>
              <a:fillRef idx="0"/>
              <a:effectRef idx="0"/>
              <a:fontRef idx="minor"/>
            </p:style>
          </p:sp>
          <p:sp>
            <p:nvSpPr>
              <p:cNvPr id="298" name="CustomShape 5"/>
              <p:cNvSpPr/>
              <p:nvPr/>
            </p:nvSpPr>
            <p:spPr>
              <a:xfrm>
                <a:off x="28440" y="4021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99" name="CustomShape 6"/>
              <p:cNvSpPr/>
              <p:nvPr/>
            </p:nvSpPr>
            <p:spPr>
              <a:xfrm>
                <a:off x="200160" y="4680"/>
                <a:ext cx="369000" cy="181044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noFill/>
              <a:ln>
                <a:noFill/>
              </a:ln>
            </p:spPr>
            <p:style>
              <a:lnRef idx="0"/>
              <a:fillRef idx="0"/>
              <a:effectRef idx="0"/>
              <a:fontRef idx="minor"/>
            </p:style>
          </p:sp>
          <p:sp>
            <p:nvSpPr>
              <p:cNvPr id="300" name="CustomShape 7"/>
              <p:cNvSpPr/>
              <p:nvPr/>
            </p:nvSpPr>
            <p:spPr>
              <a:xfrm>
                <a:off x="503280" y="1801800"/>
                <a:ext cx="189720" cy="18828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noFill/>
              <a:ln>
                <a:noFill/>
              </a:ln>
            </p:spPr>
            <p:style>
              <a:lnRef idx="0"/>
              <a:fillRef idx="0"/>
              <a:effectRef idx="0"/>
              <a:fontRef idx="minor"/>
            </p:style>
          </p:sp>
          <p:sp>
            <p:nvSpPr>
              <p:cNvPr id="301" name="CustomShape 8"/>
              <p:cNvSpPr/>
              <p:nvPr/>
            </p:nvSpPr>
            <p:spPr>
              <a:xfrm>
                <a:off x="285840" y="4680"/>
                <a:ext cx="369000" cy="142956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noFill/>
              <a:ln>
                <a:noFill/>
              </a:ln>
            </p:spPr>
            <p:style>
              <a:lnRef idx="0"/>
              <a:fillRef idx="0"/>
              <a:effectRef idx="0"/>
              <a:fontRef idx="minor"/>
            </p:style>
          </p:sp>
          <p:sp>
            <p:nvSpPr>
              <p:cNvPr id="302" name="CustomShape 9"/>
              <p:cNvSpPr/>
              <p:nvPr/>
            </p:nvSpPr>
            <p:spPr>
              <a:xfrm>
                <a:off x="546120" y="0"/>
                <a:ext cx="151560" cy="91224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noFill/>
              <a:ln>
                <a:noFill/>
              </a:ln>
            </p:spPr>
            <p:style>
              <a:lnRef idx="0"/>
              <a:fillRef idx="0"/>
              <a:effectRef idx="0"/>
              <a:fontRef idx="minor"/>
            </p:style>
          </p:sp>
          <p:sp>
            <p:nvSpPr>
              <p:cNvPr id="303" name="CustomShape 10"/>
              <p:cNvSpPr/>
              <p:nvPr/>
            </p:nvSpPr>
            <p:spPr>
              <a:xfrm>
                <a:off x="588960" y="1420920"/>
                <a:ext cx="189720" cy="18972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noFill/>
              <a:ln>
                <a:noFill/>
              </a:ln>
            </p:spPr>
            <p:style>
              <a:lnRef idx="0"/>
              <a:fillRef idx="0"/>
              <a:effectRef idx="0"/>
              <a:fontRef idx="minor"/>
            </p:style>
          </p:sp>
          <p:sp>
            <p:nvSpPr>
              <p:cNvPr id="304" name="CustomShape 11"/>
              <p:cNvSpPr/>
              <p:nvPr/>
            </p:nvSpPr>
            <p:spPr>
              <a:xfrm>
                <a:off x="588960" y="9032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05" name="CustomShape 12"/>
              <p:cNvSpPr/>
              <p:nvPr/>
            </p:nvSpPr>
            <p:spPr>
              <a:xfrm>
                <a:off x="641520" y="0"/>
                <a:ext cx="421560" cy="52632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noFill/>
              <a:ln>
                <a:noFill/>
              </a:ln>
            </p:spPr>
            <p:style>
              <a:lnRef idx="0"/>
              <a:fillRef idx="0"/>
              <a:effectRef idx="0"/>
              <a:fontRef idx="minor"/>
            </p:style>
          </p:sp>
          <p:sp>
            <p:nvSpPr>
              <p:cNvPr id="306" name="CustomShape 13"/>
              <p:cNvSpPr/>
              <p:nvPr/>
            </p:nvSpPr>
            <p:spPr>
              <a:xfrm>
                <a:off x="1020600" y="488880"/>
                <a:ext cx="161280" cy="14688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noFill/>
              <a:ln>
                <a:noFill/>
              </a:ln>
            </p:spPr>
            <p:style>
              <a:lnRef idx="0"/>
              <a:fillRef idx="0"/>
              <a:effectRef idx="0"/>
              <a:fontRef idx="minor"/>
            </p:style>
          </p:sp>
          <p:sp>
            <p:nvSpPr>
              <p:cNvPr id="307" name="CustomShape 14"/>
              <p:cNvSpPr/>
              <p:nvPr/>
            </p:nvSpPr>
            <p:spPr>
              <a:xfrm>
                <a:off x="-4680" y="9360"/>
                <a:ext cx="360" cy="360"/>
              </a:xfrm>
              <a:custGeom>
                <a:avLst/>
                <a:gdLst/>
                <a:ahLst/>
                <a:rect l="l" t="t" r="r" b="b"/>
                <a:pathLst>
                  <a:path w="1" h="1">
                    <a:moveTo>
                      <a:pt x="0" y="0"/>
                    </a:moveTo>
                    <a:lnTo>
                      <a:pt x="0" y="0"/>
                    </a:lnTo>
                  </a:path>
                </a:pathLst>
              </a:custGeom>
              <a:noFill/>
              <a:ln>
                <a:solidFill>
                  <a:srgbClr val="ffffff"/>
                </a:solidFill>
              </a:ln>
            </p:spPr>
            <p:style>
              <a:lnRef idx="0"/>
              <a:fillRef idx="0"/>
              <a:effectRef idx="0"/>
              <a:fontRef idx="minor"/>
            </p:style>
          </p:sp>
          <p:sp>
            <p:nvSpPr>
              <p:cNvPr id="308" name="CustomShape 15"/>
              <p:cNvSpPr/>
              <p:nvPr/>
            </p:nvSpPr>
            <p:spPr>
              <a:xfrm>
                <a:off x="9360" y="1801800"/>
                <a:ext cx="123120" cy="126360"/>
              </a:xfrm>
              <a:custGeom>
                <a:avLst/>
                <a:gdLst/>
                <a:ahLst/>
                <a:rect l="l" t="t" r="r" b="b"/>
                <a:pathLst>
                  <a:path w="78" h="80">
                    <a:moveTo>
                      <a:pt x="6" y="80"/>
                    </a:moveTo>
                    <a:lnTo>
                      <a:pt x="0" y="71"/>
                    </a:lnTo>
                    <a:lnTo>
                      <a:pt x="69" y="0"/>
                    </a:lnTo>
                    <a:lnTo>
                      <a:pt x="78" y="9"/>
                    </a:lnTo>
                    <a:lnTo>
                      <a:pt x="6" y="80"/>
                    </a:lnTo>
                    <a:close/>
                  </a:path>
                </a:pathLst>
              </a:custGeom>
              <a:noFill/>
              <a:ln>
                <a:noFill/>
              </a:ln>
            </p:spPr>
            <p:style>
              <a:lnRef idx="0"/>
              <a:fillRef idx="0"/>
              <a:effectRef idx="0"/>
              <a:fontRef idx="minor"/>
            </p:style>
          </p:sp>
          <p:sp>
            <p:nvSpPr>
              <p:cNvPr id="309" name="CustomShape 16"/>
              <p:cNvSpPr/>
              <p:nvPr/>
            </p:nvSpPr>
            <p:spPr>
              <a:xfrm>
                <a:off x="-9360" y="3549600"/>
                <a:ext cx="146880" cy="48024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noFill/>
              <a:ln>
                <a:noFill/>
              </a:ln>
            </p:spPr>
            <p:style>
              <a:lnRef idx="0"/>
              <a:fillRef idx="0"/>
              <a:effectRef idx="0"/>
              <a:fontRef idx="minor"/>
            </p:style>
          </p:sp>
          <p:sp>
            <p:nvSpPr>
              <p:cNvPr id="310" name="CustomShape 17"/>
              <p:cNvSpPr/>
              <p:nvPr/>
            </p:nvSpPr>
            <p:spPr>
              <a:xfrm>
                <a:off x="128520" y="1382760"/>
                <a:ext cx="142200" cy="47556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noFill/>
              <a:ln>
                <a:noFill/>
              </a:ln>
            </p:spPr>
            <p:style>
              <a:lnRef idx="0"/>
              <a:fillRef idx="0"/>
              <a:effectRef idx="0"/>
              <a:fontRef idx="minor"/>
            </p:style>
          </p:sp>
          <p:sp>
            <p:nvSpPr>
              <p:cNvPr id="311" name="CustomShape 18"/>
              <p:cNvSpPr/>
              <p:nvPr/>
            </p:nvSpPr>
            <p:spPr>
              <a:xfrm>
                <a:off x="204840" y="1849320"/>
                <a:ext cx="113760" cy="10728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noFill/>
              <a:ln>
                <a:noFill/>
              </a:ln>
            </p:spPr>
            <p:style>
              <a:lnRef idx="0"/>
              <a:fillRef idx="0"/>
              <a:effectRef idx="0"/>
              <a:fontRef idx="minor"/>
            </p:style>
          </p:sp>
          <p:sp>
            <p:nvSpPr>
              <p:cNvPr id="312" name="CustomShape 19"/>
              <p:cNvSpPr/>
              <p:nvPr/>
            </p:nvSpPr>
            <p:spPr>
              <a:xfrm>
                <a:off x="133200" y="4662360"/>
                <a:ext cx="23040" cy="2180520"/>
              </a:xfrm>
              <a:prstGeom prst="rect">
                <a:avLst/>
              </a:prstGeom>
              <a:noFill/>
              <a:ln>
                <a:noFill/>
              </a:ln>
            </p:spPr>
            <p:style>
              <a:lnRef idx="0"/>
              <a:fillRef idx="0"/>
              <a:effectRef idx="0"/>
              <a:fontRef idx="minor"/>
            </p:style>
          </p:sp>
          <p:sp>
            <p:nvSpPr>
              <p:cNvPr id="313" name="CustomShape 20"/>
              <p:cNvSpPr/>
              <p:nvPr/>
            </p:nvSpPr>
            <p:spPr>
              <a:xfrm>
                <a:off x="223920" y="5041800"/>
                <a:ext cx="369000" cy="180108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noFill/>
              <a:ln>
                <a:noFill/>
              </a:ln>
            </p:spPr>
            <p:style>
              <a:lnRef idx="0"/>
              <a:fillRef idx="0"/>
              <a:effectRef idx="0"/>
              <a:fontRef idx="minor"/>
            </p:style>
          </p:sp>
          <p:sp>
            <p:nvSpPr>
              <p:cNvPr id="314" name="CustomShape 21"/>
              <p:cNvSpPr/>
              <p:nvPr/>
            </p:nvSpPr>
            <p:spPr>
              <a:xfrm>
                <a:off x="52560" y="4481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noFill/>
              <a:ln>
                <a:noFill/>
              </a:ln>
            </p:spPr>
            <p:style>
              <a:lnRef idx="0"/>
              <a:fillRef idx="0"/>
              <a:effectRef idx="0"/>
              <a:fontRef idx="minor"/>
            </p:style>
          </p:sp>
          <p:sp>
            <p:nvSpPr>
              <p:cNvPr id="315" name="CustomShape 22"/>
              <p:cNvSpPr/>
              <p:nvPr/>
            </p:nvSpPr>
            <p:spPr>
              <a:xfrm>
                <a:off x="-14400" y="5627520"/>
                <a:ext cx="84960" cy="121536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noFill/>
              <a:ln>
                <a:noFill/>
              </a:ln>
            </p:spPr>
            <p:style>
              <a:lnRef idx="0"/>
              <a:fillRef idx="0"/>
              <a:effectRef idx="0"/>
              <a:fontRef idx="minor"/>
            </p:style>
          </p:sp>
          <p:sp>
            <p:nvSpPr>
              <p:cNvPr id="316" name="CustomShape 23"/>
              <p:cNvSpPr/>
              <p:nvPr/>
            </p:nvSpPr>
            <p:spPr>
              <a:xfrm>
                <a:off x="527040" y="4867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17" name="CustomShape 24"/>
              <p:cNvSpPr/>
              <p:nvPr/>
            </p:nvSpPr>
            <p:spPr>
              <a:xfrm>
                <a:off x="309600" y="5423040"/>
                <a:ext cx="374040" cy="142488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noFill/>
              <a:ln>
                <a:noFill/>
              </a:ln>
            </p:spPr>
            <p:style>
              <a:lnRef idx="0"/>
              <a:fillRef idx="0"/>
              <a:effectRef idx="0"/>
              <a:fontRef idx="minor"/>
            </p:style>
          </p:sp>
          <p:sp>
            <p:nvSpPr>
              <p:cNvPr id="318" name="CustomShape 25"/>
              <p:cNvSpPr/>
              <p:nvPr/>
            </p:nvSpPr>
            <p:spPr>
              <a:xfrm>
                <a:off x="569880" y="5945040"/>
                <a:ext cx="151560" cy="91224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noFill/>
              <a:ln>
                <a:noFill/>
              </a:ln>
            </p:spPr>
            <p:style>
              <a:lnRef idx="0"/>
              <a:fillRef idx="0"/>
              <a:effectRef idx="0"/>
              <a:fontRef idx="minor"/>
            </p:style>
          </p:sp>
          <p:sp>
            <p:nvSpPr>
              <p:cNvPr id="319" name="CustomShape 26"/>
              <p:cNvSpPr/>
              <p:nvPr/>
            </p:nvSpPr>
            <p:spPr>
              <a:xfrm>
                <a:off x="612720" y="5246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20" name="CustomShape 27"/>
              <p:cNvSpPr/>
              <p:nvPr/>
            </p:nvSpPr>
            <p:spPr>
              <a:xfrm>
                <a:off x="612720" y="576432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21" name="CustomShape 28"/>
              <p:cNvSpPr/>
              <p:nvPr/>
            </p:nvSpPr>
            <p:spPr>
              <a:xfrm>
                <a:off x="669960" y="6330960"/>
                <a:ext cx="416880" cy="51696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noFill/>
              <a:ln>
                <a:noFill/>
              </a:ln>
            </p:spPr>
            <p:style>
              <a:lnRef idx="0"/>
              <a:fillRef idx="0"/>
              <a:effectRef idx="0"/>
              <a:fontRef idx="minor"/>
            </p:style>
          </p:sp>
          <p:sp>
            <p:nvSpPr>
              <p:cNvPr id="322" name="CustomShape 29"/>
              <p:cNvSpPr/>
              <p:nvPr/>
            </p:nvSpPr>
            <p:spPr>
              <a:xfrm>
                <a:off x="1049400" y="6221520"/>
                <a:ext cx="156600" cy="14688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noFill/>
              <a:ln>
                <a:noFill/>
              </a:ln>
            </p:spPr>
            <p:style>
              <a:lnRef idx="0"/>
              <a:fillRef idx="0"/>
              <a:effectRef idx="0"/>
              <a:fontRef idx="minor"/>
            </p:style>
          </p:sp>
        </p:grpSp>
        <p:grpSp>
          <p:nvGrpSpPr>
            <p:cNvPr id="323" name="Group 30"/>
            <p:cNvGrpSpPr/>
            <p:nvPr/>
          </p:nvGrpSpPr>
          <p:grpSpPr>
            <a:xfrm>
              <a:off x="11364840" y="0"/>
              <a:ext cx="673920" cy="6847920"/>
              <a:chOff x="11364840" y="0"/>
              <a:chExt cx="673920" cy="6847920"/>
            </a:xfrm>
          </p:grpSpPr>
          <p:sp>
            <p:nvSpPr>
              <p:cNvPr id="324" name="CustomShape 31"/>
              <p:cNvSpPr/>
              <p:nvPr/>
            </p:nvSpPr>
            <p:spPr>
              <a:xfrm>
                <a:off x="11484000" y="0"/>
                <a:ext cx="416880" cy="51192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noFill/>
              <a:ln>
                <a:noFill/>
              </a:ln>
            </p:spPr>
            <p:style>
              <a:lnRef idx="0"/>
              <a:fillRef idx="0"/>
              <a:effectRef idx="0"/>
              <a:fontRef idx="minor"/>
            </p:style>
          </p:sp>
          <p:sp>
            <p:nvSpPr>
              <p:cNvPr id="325" name="CustomShape 32"/>
              <p:cNvSpPr/>
              <p:nvPr/>
            </p:nvSpPr>
            <p:spPr>
              <a:xfrm>
                <a:off x="11364840" y="474840"/>
                <a:ext cx="156600" cy="15156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noFill/>
              <a:ln>
                <a:noFill/>
              </a:ln>
            </p:spPr>
            <p:style>
              <a:lnRef idx="0"/>
              <a:fillRef idx="0"/>
              <a:effectRef idx="0"/>
              <a:fontRef idx="minor"/>
            </p:style>
          </p:sp>
          <p:sp>
            <p:nvSpPr>
              <p:cNvPr id="326" name="CustomShape 33"/>
              <p:cNvSpPr/>
              <p:nvPr/>
            </p:nvSpPr>
            <p:spPr>
              <a:xfrm>
                <a:off x="11631600" y="1539720"/>
                <a:ext cx="18828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27" name="CustomShape 34"/>
              <p:cNvSpPr/>
              <p:nvPr/>
            </p:nvSpPr>
            <p:spPr>
              <a:xfrm>
                <a:off x="11531520" y="5694480"/>
                <a:ext cx="297720" cy="115344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noFill/>
              <a:ln>
                <a:noFill/>
              </a:ln>
            </p:spPr>
            <p:style>
              <a:lnRef idx="0"/>
              <a:fillRef idx="0"/>
              <a:effectRef idx="0"/>
              <a:fontRef idx="minor"/>
            </p:style>
          </p:sp>
          <p:sp>
            <p:nvSpPr>
              <p:cNvPr id="328" name="CustomShape 35"/>
              <p:cNvSpPr/>
              <p:nvPr/>
            </p:nvSpPr>
            <p:spPr>
              <a:xfrm>
                <a:off x="11773080" y="5551560"/>
                <a:ext cx="156600" cy="15480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noFill/>
              <a:ln>
                <a:noFill/>
              </a:ln>
            </p:spPr>
            <p:style>
              <a:lnRef idx="0"/>
              <a:fillRef idx="0"/>
              <a:effectRef idx="0"/>
              <a:fontRef idx="minor"/>
            </p:style>
          </p:sp>
          <p:sp>
            <p:nvSpPr>
              <p:cNvPr id="329" name="CustomShape 36"/>
              <p:cNvSpPr/>
              <p:nvPr/>
            </p:nvSpPr>
            <p:spPr>
              <a:xfrm>
                <a:off x="11711160" y="4680"/>
                <a:ext cx="304200" cy="154404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noFill/>
              <a:ln>
                <a:noFill/>
              </a:ln>
            </p:spPr>
            <p:style>
              <a:lnRef idx="0"/>
              <a:fillRef idx="0"/>
              <a:effectRef idx="0"/>
              <a:fontRef idx="minor"/>
            </p:style>
          </p:sp>
          <p:sp>
            <p:nvSpPr>
              <p:cNvPr id="330" name="CustomShape 37"/>
              <p:cNvSpPr/>
              <p:nvPr/>
            </p:nvSpPr>
            <p:spPr>
              <a:xfrm>
                <a:off x="11636280" y="4867200"/>
                <a:ext cx="18828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31" name="CustomShape 38"/>
              <p:cNvSpPr/>
              <p:nvPr/>
            </p:nvSpPr>
            <p:spPr>
              <a:xfrm>
                <a:off x="11441160" y="5046840"/>
                <a:ext cx="307080" cy="180108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noFill/>
              <a:ln>
                <a:noFill/>
              </a:ln>
            </p:spPr>
            <p:style>
              <a:lnRef idx="0"/>
              <a:fillRef idx="0"/>
              <a:effectRef idx="0"/>
              <a:fontRef idx="minor"/>
            </p:style>
          </p:sp>
          <p:sp>
            <p:nvSpPr>
              <p:cNvPr id="332" name="CustomShape 39"/>
              <p:cNvSpPr/>
              <p:nvPr/>
            </p:nvSpPr>
            <p:spPr>
              <a:xfrm>
                <a:off x="11849040" y="641664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33" name="CustomShape 40"/>
              <p:cNvSpPr/>
              <p:nvPr/>
            </p:nvSpPr>
            <p:spPr>
              <a:xfrm>
                <a:off x="11939760" y="6595920"/>
                <a:ext cx="23040" cy="251640"/>
              </a:xfrm>
              <a:prstGeom prst="rect">
                <a:avLst/>
              </a:prstGeom>
              <a:noFill/>
              <a:ln>
                <a:noFill/>
              </a:ln>
            </p:spPr>
            <p:style>
              <a:lnRef idx="0"/>
              <a:fillRef idx="0"/>
              <a:effectRef idx="0"/>
              <a:fontRef idx="minor"/>
            </p:style>
          </p:sp>
        </p:grpSp>
      </p:grpSp>
      <p:sp>
        <p:nvSpPr>
          <p:cNvPr id="334" name="PlaceHolder 41"/>
          <p:cNvSpPr>
            <a:spLocks noGrp="1"/>
          </p:cNvSpPr>
          <p:nvPr>
            <p:ph type="title"/>
          </p:nvPr>
        </p:nvSpPr>
        <p:spPr>
          <a:xfrm>
            <a:off x="1141560" y="618480"/>
            <a:ext cx="9905400" cy="1477800"/>
          </a:xfrm>
          <a:prstGeom prst="rect">
            <a:avLst/>
          </a:prstGeom>
        </p:spPr>
        <p:txBody>
          <a:bodyPr lIns="0" rIns="0" tIns="0" bIns="0" anchor="ctr">
            <a:noAutofit/>
          </a:bodyPr>
          <a:p>
            <a:pPr algn="ctr"/>
            <a:r>
              <a:rPr b="0" lang="en-IN" sz="1800" spc="-1" strike="noStrike">
                <a:latin typeface="Arial"/>
              </a:rPr>
              <a:t>Click to edit the title text format</a:t>
            </a:r>
            <a:endParaRPr b="0" lang="en-IN" sz="1800" spc="-1" strike="noStrike">
              <a:latin typeface="Arial"/>
            </a:endParaRPr>
          </a:p>
        </p:txBody>
      </p:sp>
      <p:sp>
        <p:nvSpPr>
          <p:cNvPr id="335" name="PlaceHolder 42"/>
          <p:cNvSpPr>
            <a:spLocks noGrp="1"/>
          </p:cNvSpPr>
          <p:nvPr>
            <p:ph type="body"/>
          </p:nvPr>
        </p:nvSpPr>
        <p:spPr>
          <a:xfrm>
            <a:off x="609480" y="1604520"/>
            <a:ext cx="5353920" cy="3976920"/>
          </a:xfrm>
          <a:prstGeom prst="rect">
            <a:avLst/>
          </a:prstGeom>
        </p:spPr>
        <p:txBody>
          <a:bodyPr lIns="0" rIns="0" tIns="0" bIns="0">
            <a:normAutofit/>
          </a:bodyPr>
          <a:p>
            <a:pPr marL="432000" indent="-324000" algn="ctr">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lgn="ctr">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lgn="ctr">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lgn="ctr">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lgn="ctr">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lgn="ctr">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lgn="ctr">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336" name="PlaceHolder 43"/>
          <p:cNvSpPr>
            <a:spLocks noGrp="1"/>
          </p:cNvSpPr>
          <p:nvPr>
            <p:ph type="body"/>
          </p:nvPr>
        </p:nvSpPr>
        <p:spPr>
          <a:xfrm>
            <a:off x="6231960" y="1604520"/>
            <a:ext cx="5353920" cy="3976920"/>
          </a:xfrm>
          <a:prstGeom prst="rect">
            <a:avLst/>
          </a:prstGeom>
        </p:spPr>
        <p:txBody>
          <a:bodyPr lIns="0" rIns="0" tIns="0" bIns="0">
            <a:normAutofit/>
          </a:bodyPr>
          <a:p>
            <a:pPr marL="432000" indent="-324000" algn="ctr">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lgn="ctr">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lgn="ctr">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lgn="ctr">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lgn="ctr">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lgn="ctr">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lgn="ctr">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373" name="Picture 2" descr="\\DROBO-FS\QuickDrops\JB\PPTX NG\Droplets\LightingOverlay.png"/>
          <p:cNvPicPr/>
          <p:nvPr/>
        </p:nvPicPr>
        <p:blipFill>
          <a:blip r:embed="rId3">
            <a:alphaModFix amt="30000"/>
          </a:blip>
          <a:stretch/>
        </p:blipFill>
        <p:spPr>
          <a:xfrm>
            <a:off x="0" y="0"/>
            <a:ext cx="12191400" cy="6857280"/>
          </a:xfrm>
          <a:prstGeom prst="rect">
            <a:avLst/>
          </a:prstGeom>
          <a:ln>
            <a:noFill/>
          </a:ln>
        </p:spPr>
      </p:pic>
      <p:grpSp>
        <p:nvGrpSpPr>
          <p:cNvPr id="374" name="Group 1"/>
          <p:cNvGrpSpPr/>
          <p:nvPr/>
        </p:nvGrpSpPr>
        <p:grpSpPr>
          <a:xfrm>
            <a:off x="-14400" y="0"/>
            <a:ext cx="12053160" cy="6857280"/>
            <a:chOff x="-14400" y="0"/>
            <a:chExt cx="12053160" cy="6857280"/>
          </a:xfrm>
        </p:grpSpPr>
        <p:grpSp>
          <p:nvGrpSpPr>
            <p:cNvPr id="375" name="Group 2"/>
            <p:cNvGrpSpPr/>
            <p:nvPr/>
          </p:nvGrpSpPr>
          <p:grpSpPr>
            <a:xfrm>
              <a:off x="-14400" y="0"/>
              <a:ext cx="1220400" cy="6857280"/>
              <a:chOff x="-14400" y="0"/>
              <a:chExt cx="1220400" cy="6857280"/>
            </a:xfrm>
          </p:grpSpPr>
          <p:sp>
            <p:nvSpPr>
              <p:cNvPr id="376" name="CustomShape 3"/>
              <p:cNvSpPr/>
              <p:nvPr/>
            </p:nvSpPr>
            <p:spPr>
              <a:xfrm>
                <a:off x="114480" y="4680"/>
                <a:ext cx="23040" cy="2180520"/>
              </a:xfrm>
              <a:prstGeom prst="rect">
                <a:avLst/>
              </a:prstGeom>
              <a:noFill/>
              <a:ln>
                <a:noFill/>
              </a:ln>
            </p:spPr>
            <p:style>
              <a:lnRef idx="0"/>
              <a:fillRef idx="0"/>
              <a:effectRef idx="0"/>
              <a:fontRef idx="minor"/>
            </p:style>
          </p:sp>
          <p:sp>
            <p:nvSpPr>
              <p:cNvPr id="377" name="CustomShape 4"/>
              <p:cNvSpPr/>
              <p:nvPr/>
            </p:nvSpPr>
            <p:spPr>
              <a:xfrm>
                <a:off x="33480" y="217656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noFill/>
              <a:ln>
                <a:noFill/>
              </a:ln>
            </p:spPr>
            <p:style>
              <a:lnRef idx="0"/>
              <a:fillRef idx="0"/>
              <a:effectRef idx="0"/>
              <a:fontRef idx="minor"/>
            </p:style>
          </p:sp>
          <p:sp>
            <p:nvSpPr>
              <p:cNvPr id="378" name="CustomShape 5"/>
              <p:cNvSpPr/>
              <p:nvPr/>
            </p:nvSpPr>
            <p:spPr>
              <a:xfrm>
                <a:off x="28440" y="4021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79" name="CustomShape 6"/>
              <p:cNvSpPr/>
              <p:nvPr/>
            </p:nvSpPr>
            <p:spPr>
              <a:xfrm>
                <a:off x="200160" y="4680"/>
                <a:ext cx="369000" cy="181044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noFill/>
              <a:ln>
                <a:noFill/>
              </a:ln>
            </p:spPr>
            <p:style>
              <a:lnRef idx="0"/>
              <a:fillRef idx="0"/>
              <a:effectRef idx="0"/>
              <a:fontRef idx="minor"/>
            </p:style>
          </p:sp>
          <p:sp>
            <p:nvSpPr>
              <p:cNvPr id="380" name="CustomShape 7"/>
              <p:cNvSpPr/>
              <p:nvPr/>
            </p:nvSpPr>
            <p:spPr>
              <a:xfrm>
                <a:off x="503280" y="1801800"/>
                <a:ext cx="189720" cy="18828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noFill/>
              <a:ln>
                <a:noFill/>
              </a:ln>
            </p:spPr>
            <p:style>
              <a:lnRef idx="0"/>
              <a:fillRef idx="0"/>
              <a:effectRef idx="0"/>
              <a:fontRef idx="minor"/>
            </p:style>
          </p:sp>
          <p:sp>
            <p:nvSpPr>
              <p:cNvPr id="381" name="CustomShape 8"/>
              <p:cNvSpPr/>
              <p:nvPr/>
            </p:nvSpPr>
            <p:spPr>
              <a:xfrm>
                <a:off x="285840" y="4680"/>
                <a:ext cx="369000" cy="142956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noFill/>
              <a:ln>
                <a:noFill/>
              </a:ln>
            </p:spPr>
            <p:style>
              <a:lnRef idx="0"/>
              <a:fillRef idx="0"/>
              <a:effectRef idx="0"/>
              <a:fontRef idx="minor"/>
            </p:style>
          </p:sp>
          <p:sp>
            <p:nvSpPr>
              <p:cNvPr id="382" name="CustomShape 9"/>
              <p:cNvSpPr/>
              <p:nvPr/>
            </p:nvSpPr>
            <p:spPr>
              <a:xfrm>
                <a:off x="546120" y="0"/>
                <a:ext cx="151560" cy="91224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noFill/>
              <a:ln>
                <a:noFill/>
              </a:ln>
            </p:spPr>
            <p:style>
              <a:lnRef idx="0"/>
              <a:fillRef idx="0"/>
              <a:effectRef idx="0"/>
              <a:fontRef idx="minor"/>
            </p:style>
          </p:sp>
          <p:sp>
            <p:nvSpPr>
              <p:cNvPr id="383" name="CustomShape 10"/>
              <p:cNvSpPr/>
              <p:nvPr/>
            </p:nvSpPr>
            <p:spPr>
              <a:xfrm>
                <a:off x="588960" y="1420920"/>
                <a:ext cx="189720" cy="18972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noFill/>
              <a:ln>
                <a:noFill/>
              </a:ln>
            </p:spPr>
            <p:style>
              <a:lnRef idx="0"/>
              <a:fillRef idx="0"/>
              <a:effectRef idx="0"/>
              <a:fontRef idx="minor"/>
            </p:style>
          </p:sp>
          <p:sp>
            <p:nvSpPr>
              <p:cNvPr id="384" name="CustomShape 11"/>
              <p:cNvSpPr/>
              <p:nvPr/>
            </p:nvSpPr>
            <p:spPr>
              <a:xfrm>
                <a:off x="588960" y="9032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85" name="CustomShape 12"/>
              <p:cNvSpPr/>
              <p:nvPr/>
            </p:nvSpPr>
            <p:spPr>
              <a:xfrm>
                <a:off x="641520" y="0"/>
                <a:ext cx="421560" cy="52632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noFill/>
              <a:ln>
                <a:noFill/>
              </a:ln>
            </p:spPr>
            <p:style>
              <a:lnRef idx="0"/>
              <a:fillRef idx="0"/>
              <a:effectRef idx="0"/>
              <a:fontRef idx="minor"/>
            </p:style>
          </p:sp>
          <p:sp>
            <p:nvSpPr>
              <p:cNvPr id="386" name="CustomShape 13"/>
              <p:cNvSpPr/>
              <p:nvPr/>
            </p:nvSpPr>
            <p:spPr>
              <a:xfrm>
                <a:off x="1020600" y="488880"/>
                <a:ext cx="161280" cy="14688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noFill/>
              <a:ln>
                <a:noFill/>
              </a:ln>
            </p:spPr>
            <p:style>
              <a:lnRef idx="0"/>
              <a:fillRef idx="0"/>
              <a:effectRef idx="0"/>
              <a:fontRef idx="minor"/>
            </p:style>
          </p:sp>
          <p:sp>
            <p:nvSpPr>
              <p:cNvPr id="387" name="CustomShape 14"/>
              <p:cNvSpPr/>
              <p:nvPr/>
            </p:nvSpPr>
            <p:spPr>
              <a:xfrm>
                <a:off x="-4680" y="9360"/>
                <a:ext cx="360" cy="360"/>
              </a:xfrm>
              <a:custGeom>
                <a:avLst/>
                <a:gdLst/>
                <a:ahLst/>
                <a:rect l="l" t="t" r="r" b="b"/>
                <a:pathLst>
                  <a:path w="1" h="1">
                    <a:moveTo>
                      <a:pt x="0" y="0"/>
                    </a:moveTo>
                    <a:lnTo>
                      <a:pt x="0" y="0"/>
                    </a:lnTo>
                  </a:path>
                </a:pathLst>
              </a:custGeom>
              <a:noFill/>
              <a:ln>
                <a:solidFill>
                  <a:srgbClr val="ffffff"/>
                </a:solidFill>
              </a:ln>
            </p:spPr>
            <p:style>
              <a:lnRef idx="0"/>
              <a:fillRef idx="0"/>
              <a:effectRef idx="0"/>
              <a:fontRef idx="minor"/>
            </p:style>
          </p:sp>
          <p:sp>
            <p:nvSpPr>
              <p:cNvPr id="388" name="CustomShape 15"/>
              <p:cNvSpPr/>
              <p:nvPr/>
            </p:nvSpPr>
            <p:spPr>
              <a:xfrm>
                <a:off x="9360" y="1801800"/>
                <a:ext cx="123120" cy="126360"/>
              </a:xfrm>
              <a:custGeom>
                <a:avLst/>
                <a:gdLst/>
                <a:ahLst/>
                <a:rect l="l" t="t" r="r" b="b"/>
                <a:pathLst>
                  <a:path w="78" h="80">
                    <a:moveTo>
                      <a:pt x="6" y="80"/>
                    </a:moveTo>
                    <a:lnTo>
                      <a:pt x="0" y="71"/>
                    </a:lnTo>
                    <a:lnTo>
                      <a:pt x="69" y="0"/>
                    </a:lnTo>
                    <a:lnTo>
                      <a:pt x="78" y="9"/>
                    </a:lnTo>
                    <a:lnTo>
                      <a:pt x="6" y="80"/>
                    </a:lnTo>
                    <a:close/>
                  </a:path>
                </a:pathLst>
              </a:custGeom>
              <a:noFill/>
              <a:ln>
                <a:noFill/>
              </a:ln>
            </p:spPr>
            <p:style>
              <a:lnRef idx="0"/>
              <a:fillRef idx="0"/>
              <a:effectRef idx="0"/>
              <a:fontRef idx="minor"/>
            </p:style>
          </p:sp>
          <p:sp>
            <p:nvSpPr>
              <p:cNvPr id="389" name="CustomShape 16"/>
              <p:cNvSpPr/>
              <p:nvPr/>
            </p:nvSpPr>
            <p:spPr>
              <a:xfrm>
                <a:off x="-9360" y="3549600"/>
                <a:ext cx="146880" cy="48024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noFill/>
              <a:ln>
                <a:noFill/>
              </a:ln>
            </p:spPr>
            <p:style>
              <a:lnRef idx="0"/>
              <a:fillRef idx="0"/>
              <a:effectRef idx="0"/>
              <a:fontRef idx="minor"/>
            </p:style>
          </p:sp>
          <p:sp>
            <p:nvSpPr>
              <p:cNvPr id="390" name="CustomShape 17"/>
              <p:cNvSpPr/>
              <p:nvPr/>
            </p:nvSpPr>
            <p:spPr>
              <a:xfrm>
                <a:off x="128520" y="1382760"/>
                <a:ext cx="142200" cy="47556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noFill/>
              <a:ln>
                <a:noFill/>
              </a:ln>
            </p:spPr>
            <p:style>
              <a:lnRef idx="0"/>
              <a:fillRef idx="0"/>
              <a:effectRef idx="0"/>
              <a:fontRef idx="minor"/>
            </p:style>
          </p:sp>
          <p:sp>
            <p:nvSpPr>
              <p:cNvPr id="391" name="CustomShape 18"/>
              <p:cNvSpPr/>
              <p:nvPr/>
            </p:nvSpPr>
            <p:spPr>
              <a:xfrm>
                <a:off x="204840" y="1849320"/>
                <a:ext cx="113760" cy="10728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noFill/>
              <a:ln>
                <a:noFill/>
              </a:ln>
            </p:spPr>
            <p:style>
              <a:lnRef idx="0"/>
              <a:fillRef idx="0"/>
              <a:effectRef idx="0"/>
              <a:fontRef idx="minor"/>
            </p:style>
          </p:sp>
          <p:sp>
            <p:nvSpPr>
              <p:cNvPr id="392" name="CustomShape 19"/>
              <p:cNvSpPr/>
              <p:nvPr/>
            </p:nvSpPr>
            <p:spPr>
              <a:xfrm>
                <a:off x="133200" y="4662360"/>
                <a:ext cx="23040" cy="2180520"/>
              </a:xfrm>
              <a:prstGeom prst="rect">
                <a:avLst/>
              </a:prstGeom>
              <a:noFill/>
              <a:ln>
                <a:noFill/>
              </a:ln>
            </p:spPr>
            <p:style>
              <a:lnRef idx="0"/>
              <a:fillRef idx="0"/>
              <a:effectRef idx="0"/>
              <a:fontRef idx="minor"/>
            </p:style>
          </p:sp>
          <p:sp>
            <p:nvSpPr>
              <p:cNvPr id="393" name="CustomShape 20"/>
              <p:cNvSpPr/>
              <p:nvPr/>
            </p:nvSpPr>
            <p:spPr>
              <a:xfrm>
                <a:off x="223920" y="5041800"/>
                <a:ext cx="369000" cy="180108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noFill/>
              <a:ln>
                <a:noFill/>
              </a:ln>
            </p:spPr>
            <p:style>
              <a:lnRef idx="0"/>
              <a:fillRef idx="0"/>
              <a:effectRef idx="0"/>
              <a:fontRef idx="minor"/>
            </p:style>
          </p:sp>
          <p:sp>
            <p:nvSpPr>
              <p:cNvPr id="394" name="CustomShape 21"/>
              <p:cNvSpPr/>
              <p:nvPr/>
            </p:nvSpPr>
            <p:spPr>
              <a:xfrm>
                <a:off x="52560" y="4481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noFill/>
              <a:ln>
                <a:noFill/>
              </a:ln>
            </p:spPr>
            <p:style>
              <a:lnRef idx="0"/>
              <a:fillRef idx="0"/>
              <a:effectRef idx="0"/>
              <a:fontRef idx="minor"/>
            </p:style>
          </p:sp>
          <p:sp>
            <p:nvSpPr>
              <p:cNvPr id="395" name="CustomShape 22"/>
              <p:cNvSpPr/>
              <p:nvPr/>
            </p:nvSpPr>
            <p:spPr>
              <a:xfrm>
                <a:off x="-14400" y="5627520"/>
                <a:ext cx="84960" cy="121536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noFill/>
              <a:ln>
                <a:noFill/>
              </a:ln>
            </p:spPr>
            <p:style>
              <a:lnRef idx="0"/>
              <a:fillRef idx="0"/>
              <a:effectRef idx="0"/>
              <a:fontRef idx="minor"/>
            </p:style>
          </p:sp>
          <p:sp>
            <p:nvSpPr>
              <p:cNvPr id="396" name="CustomShape 23"/>
              <p:cNvSpPr/>
              <p:nvPr/>
            </p:nvSpPr>
            <p:spPr>
              <a:xfrm>
                <a:off x="527040" y="486720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97" name="CustomShape 24"/>
              <p:cNvSpPr/>
              <p:nvPr/>
            </p:nvSpPr>
            <p:spPr>
              <a:xfrm>
                <a:off x="309600" y="5423040"/>
                <a:ext cx="374040" cy="142488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noFill/>
              <a:ln>
                <a:noFill/>
              </a:ln>
            </p:spPr>
            <p:style>
              <a:lnRef idx="0"/>
              <a:fillRef idx="0"/>
              <a:effectRef idx="0"/>
              <a:fontRef idx="minor"/>
            </p:style>
          </p:sp>
          <p:sp>
            <p:nvSpPr>
              <p:cNvPr id="398" name="CustomShape 25"/>
              <p:cNvSpPr/>
              <p:nvPr/>
            </p:nvSpPr>
            <p:spPr>
              <a:xfrm>
                <a:off x="569880" y="5945040"/>
                <a:ext cx="151560" cy="91224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noFill/>
              <a:ln>
                <a:noFill/>
              </a:ln>
            </p:spPr>
            <p:style>
              <a:lnRef idx="0"/>
              <a:fillRef idx="0"/>
              <a:effectRef idx="0"/>
              <a:fontRef idx="minor"/>
            </p:style>
          </p:sp>
          <p:sp>
            <p:nvSpPr>
              <p:cNvPr id="399" name="CustomShape 26"/>
              <p:cNvSpPr/>
              <p:nvPr/>
            </p:nvSpPr>
            <p:spPr>
              <a:xfrm>
                <a:off x="612720" y="524664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400" name="CustomShape 27"/>
              <p:cNvSpPr/>
              <p:nvPr/>
            </p:nvSpPr>
            <p:spPr>
              <a:xfrm>
                <a:off x="612720" y="5764320"/>
                <a:ext cx="18972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401" name="CustomShape 28"/>
              <p:cNvSpPr/>
              <p:nvPr/>
            </p:nvSpPr>
            <p:spPr>
              <a:xfrm>
                <a:off x="669960" y="6330960"/>
                <a:ext cx="416880" cy="51696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noFill/>
              <a:ln>
                <a:noFill/>
              </a:ln>
            </p:spPr>
            <p:style>
              <a:lnRef idx="0"/>
              <a:fillRef idx="0"/>
              <a:effectRef idx="0"/>
              <a:fontRef idx="minor"/>
            </p:style>
          </p:sp>
          <p:sp>
            <p:nvSpPr>
              <p:cNvPr id="402" name="CustomShape 29"/>
              <p:cNvSpPr/>
              <p:nvPr/>
            </p:nvSpPr>
            <p:spPr>
              <a:xfrm>
                <a:off x="1049400" y="6221520"/>
                <a:ext cx="156600" cy="14688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noFill/>
              <a:ln>
                <a:noFill/>
              </a:ln>
            </p:spPr>
            <p:style>
              <a:lnRef idx="0"/>
              <a:fillRef idx="0"/>
              <a:effectRef idx="0"/>
              <a:fontRef idx="minor"/>
            </p:style>
          </p:sp>
        </p:grpSp>
        <p:grpSp>
          <p:nvGrpSpPr>
            <p:cNvPr id="403" name="Group 30"/>
            <p:cNvGrpSpPr/>
            <p:nvPr/>
          </p:nvGrpSpPr>
          <p:grpSpPr>
            <a:xfrm>
              <a:off x="11364840" y="0"/>
              <a:ext cx="673920" cy="6847920"/>
              <a:chOff x="11364840" y="0"/>
              <a:chExt cx="673920" cy="6847920"/>
            </a:xfrm>
          </p:grpSpPr>
          <p:sp>
            <p:nvSpPr>
              <p:cNvPr id="404" name="CustomShape 31"/>
              <p:cNvSpPr/>
              <p:nvPr/>
            </p:nvSpPr>
            <p:spPr>
              <a:xfrm>
                <a:off x="11484000" y="0"/>
                <a:ext cx="416880" cy="51192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noFill/>
              <a:ln>
                <a:noFill/>
              </a:ln>
            </p:spPr>
            <p:style>
              <a:lnRef idx="0"/>
              <a:fillRef idx="0"/>
              <a:effectRef idx="0"/>
              <a:fontRef idx="minor"/>
            </p:style>
          </p:sp>
          <p:sp>
            <p:nvSpPr>
              <p:cNvPr id="405" name="CustomShape 32"/>
              <p:cNvSpPr/>
              <p:nvPr/>
            </p:nvSpPr>
            <p:spPr>
              <a:xfrm>
                <a:off x="11364840" y="474840"/>
                <a:ext cx="156600" cy="15156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noFill/>
              <a:ln>
                <a:noFill/>
              </a:ln>
            </p:spPr>
            <p:style>
              <a:lnRef idx="0"/>
              <a:fillRef idx="0"/>
              <a:effectRef idx="0"/>
              <a:fontRef idx="minor"/>
            </p:style>
          </p:sp>
          <p:sp>
            <p:nvSpPr>
              <p:cNvPr id="406" name="CustomShape 33"/>
              <p:cNvSpPr/>
              <p:nvPr/>
            </p:nvSpPr>
            <p:spPr>
              <a:xfrm>
                <a:off x="11631600" y="1539720"/>
                <a:ext cx="188280" cy="1897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407" name="CustomShape 34"/>
              <p:cNvSpPr/>
              <p:nvPr/>
            </p:nvSpPr>
            <p:spPr>
              <a:xfrm>
                <a:off x="11531520" y="5694480"/>
                <a:ext cx="297720" cy="115344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noFill/>
              <a:ln>
                <a:noFill/>
              </a:ln>
            </p:spPr>
            <p:style>
              <a:lnRef idx="0"/>
              <a:fillRef idx="0"/>
              <a:effectRef idx="0"/>
              <a:fontRef idx="minor"/>
            </p:style>
          </p:sp>
          <p:sp>
            <p:nvSpPr>
              <p:cNvPr id="408" name="CustomShape 35"/>
              <p:cNvSpPr/>
              <p:nvPr/>
            </p:nvSpPr>
            <p:spPr>
              <a:xfrm>
                <a:off x="11773080" y="5551560"/>
                <a:ext cx="156600" cy="15480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noFill/>
              <a:ln>
                <a:noFill/>
              </a:ln>
            </p:spPr>
            <p:style>
              <a:lnRef idx="0"/>
              <a:fillRef idx="0"/>
              <a:effectRef idx="0"/>
              <a:fontRef idx="minor"/>
            </p:style>
          </p:sp>
          <p:sp>
            <p:nvSpPr>
              <p:cNvPr id="409" name="CustomShape 36"/>
              <p:cNvSpPr/>
              <p:nvPr/>
            </p:nvSpPr>
            <p:spPr>
              <a:xfrm>
                <a:off x="11711160" y="4680"/>
                <a:ext cx="304200" cy="154404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noFill/>
              <a:ln>
                <a:noFill/>
              </a:ln>
            </p:spPr>
            <p:style>
              <a:lnRef idx="0"/>
              <a:fillRef idx="0"/>
              <a:effectRef idx="0"/>
              <a:fontRef idx="minor"/>
            </p:style>
          </p:sp>
          <p:sp>
            <p:nvSpPr>
              <p:cNvPr id="410" name="CustomShape 37"/>
              <p:cNvSpPr/>
              <p:nvPr/>
            </p:nvSpPr>
            <p:spPr>
              <a:xfrm>
                <a:off x="11636280" y="4867200"/>
                <a:ext cx="18828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411" name="CustomShape 38"/>
              <p:cNvSpPr/>
              <p:nvPr/>
            </p:nvSpPr>
            <p:spPr>
              <a:xfrm>
                <a:off x="11441160" y="5046840"/>
                <a:ext cx="307080" cy="180108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noFill/>
              <a:ln>
                <a:noFill/>
              </a:ln>
            </p:spPr>
            <p:style>
              <a:lnRef idx="0"/>
              <a:fillRef idx="0"/>
              <a:effectRef idx="0"/>
              <a:fontRef idx="minor"/>
            </p:style>
          </p:sp>
          <p:sp>
            <p:nvSpPr>
              <p:cNvPr id="412" name="CustomShape 39"/>
              <p:cNvSpPr/>
              <p:nvPr/>
            </p:nvSpPr>
            <p:spPr>
              <a:xfrm>
                <a:off x="11849040" y="6416640"/>
                <a:ext cx="189720" cy="1882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413" name="CustomShape 40"/>
              <p:cNvSpPr/>
              <p:nvPr/>
            </p:nvSpPr>
            <p:spPr>
              <a:xfrm>
                <a:off x="11939760" y="6595920"/>
                <a:ext cx="23040" cy="251640"/>
              </a:xfrm>
              <a:prstGeom prst="rect">
                <a:avLst/>
              </a:prstGeom>
              <a:noFill/>
              <a:ln>
                <a:noFill/>
              </a:ln>
            </p:spPr>
            <p:style>
              <a:lnRef idx="0"/>
              <a:fillRef idx="0"/>
              <a:effectRef idx="0"/>
              <a:fontRef idx="minor"/>
            </p:style>
          </p:sp>
        </p:grpSp>
      </p:grpSp>
      <p:sp>
        <p:nvSpPr>
          <p:cNvPr id="414" name="PlaceHolder 41"/>
          <p:cNvSpPr>
            <a:spLocks noGrp="1"/>
          </p:cNvSpPr>
          <p:nvPr>
            <p:ph type="title"/>
          </p:nvPr>
        </p:nvSpPr>
        <p:spPr>
          <a:xfrm>
            <a:off x="1141560" y="618480"/>
            <a:ext cx="9905400" cy="1477800"/>
          </a:xfrm>
          <a:prstGeom prst="rect">
            <a:avLst/>
          </a:prstGeom>
        </p:spPr>
        <p:txBody>
          <a:bodyPr lIns="0" rIns="0" tIns="0" bIns="0" anchor="ctr">
            <a:noAutofit/>
          </a:bodyPr>
          <a:p>
            <a:pPr algn="ctr"/>
            <a:r>
              <a:rPr b="0" lang="en-IN" sz="1800" spc="-1" strike="noStrike">
                <a:latin typeface="Arial"/>
              </a:rPr>
              <a:t>Click to edit the title text format</a:t>
            </a:r>
            <a:endParaRPr b="0" lang="en-IN" sz="1800" spc="-1" strike="noStrike">
              <a:latin typeface="Arial"/>
            </a:endParaRPr>
          </a:p>
        </p:txBody>
      </p:sp>
      <p:sp>
        <p:nvSpPr>
          <p:cNvPr id="415" name="PlaceHolder 4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slideLayout" Target="../slideLayouts/slideLayout40.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CustomShape 1"/>
          <p:cNvSpPr/>
          <p:nvPr/>
        </p:nvSpPr>
        <p:spPr>
          <a:xfrm>
            <a:off x="1751760" y="1046160"/>
            <a:ext cx="9760680" cy="134316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0" lang="en-IN" sz="4800" spc="-1" strike="noStrike" cap="all">
                <a:solidFill>
                  <a:srgbClr val="000000"/>
                </a:solidFill>
                <a:latin typeface="Tw Cen MT"/>
              </a:rPr>
              <a:t>Movie Recommendation System</a:t>
            </a:r>
            <a:endParaRPr b="0" lang="en-IN" sz="4800" spc="-1" strike="noStrike">
              <a:latin typeface="Arial"/>
            </a:endParaRPr>
          </a:p>
        </p:txBody>
      </p:sp>
      <p:sp>
        <p:nvSpPr>
          <p:cNvPr id="453" name="CustomShape 2"/>
          <p:cNvSpPr/>
          <p:nvPr/>
        </p:nvSpPr>
        <p:spPr>
          <a:xfrm>
            <a:off x="1876320" y="3879000"/>
            <a:ext cx="8790840" cy="1654920"/>
          </a:xfrm>
          <a:prstGeom prst="rect">
            <a:avLst/>
          </a:prstGeom>
          <a:noFill/>
          <a:ln>
            <a:noFill/>
          </a:ln>
        </p:spPr>
        <p:style>
          <a:lnRef idx="0"/>
          <a:fillRef idx="0"/>
          <a:effectRef idx="0"/>
          <a:fontRef idx="minor"/>
        </p:style>
        <p:txBody>
          <a:bodyPr lIns="90000" rIns="90000" tIns="45000" bIns="45000">
            <a:noAutofit/>
          </a:bodyPr>
          <a:p>
            <a:pPr algn="r">
              <a:lnSpc>
                <a:spcPct val="120000"/>
              </a:lnSpc>
              <a:spcBef>
                <a:spcPts val="1001"/>
              </a:spcBef>
              <a:tabLst>
                <a:tab algn="l" pos="0"/>
              </a:tabLst>
            </a:pPr>
            <a:r>
              <a:rPr b="0" lang="en-IN" sz="2000" spc="-1" strike="noStrike" cap="all">
                <a:solidFill>
                  <a:srgbClr val="000000"/>
                </a:solidFill>
                <a:latin typeface="Tw Cen MT"/>
              </a:rPr>
              <a:t>By,</a:t>
            </a:r>
            <a:endParaRPr b="0" lang="en-IN" sz="2000" spc="-1" strike="noStrike">
              <a:latin typeface="Arial"/>
            </a:endParaRPr>
          </a:p>
          <a:p>
            <a:pPr algn="r">
              <a:lnSpc>
                <a:spcPct val="120000"/>
              </a:lnSpc>
              <a:spcBef>
                <a:spcPts val="1001"/>
              </a:spcBef>
              <a:tabLst>
                <a:tab algn="l" pos="0"/>
              </a:tabLst>
            </a:pPr>
            <a:r>
              <a:rPr b="0" lang="en-IN" sz="2000" spc="-1" strike="noStrike" cap="all">
                <a:solidFill>
                  <a:srgbClr val="000000"/>
                </a:solidFill>
                <a:latin typeface="Tw Cen MT"/>
              </a:rPr>
              <a:t>Amith HB  1MS18CS017</a:t>
            </a:r>
            <a:endParaRPr b="0" lang="en-IN" sz="2000" spc="-1" strike="noStrike">
              <a:latin typeface="Arial"/>
            </a:endParaRPr>
          </a:p>
          <a:p>
            <a:pPr algn="r">
              <a:lnSpc>
                <a:spcPct val="120000"/>
              </a:lnSpc>
              <a:spcBef>
                <a:spcPts val="1001"/>
              </a:spcBef>
              <a:tabLst>
                <a:tab algn="l" pos="0"/>
              </a:tabLst>
            </a:pPr>
            <a:r>
              <a:rPr b="0" lang="en-IN" sz="2000" spc="-1" strike="noStrike" cap="all">
                <a:solidFill>
                  <a:srgbClr val="000000"/>
                </a:solidFill>
                <a:latin typeface="Tw Cen MT"/>
              </a:rPr>
              <a:t>D Sanath kumar 1ms18cs037</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1141560" y="161280"/>
            <a:ext cx="9905400" cy="90468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IN" sz="3600" spc="-1" strike="noStrike" cap="all">
                <a:solidFill>
                  <a:srgbClr val="000000"/>
                </a:solidFill>
                <a:latin typeface="Tw Cen MT"/>
              </a:rPr>
              <a:t>Screenshots</a:t>
            </a:r>
            <a:endParaRPr b="0" lang="en-IN" sz="3600" spc="-1" strike="noStrike">
              <a:latin typeface="Arial"/>
            </a:endParaRPr>
          </a:p>
        </p:txBody>
      </p:sp>
      <p:sp>
        <p:nvSpPr>
          <p:cNvPr id="473" name="CustomShape 2"/>
          <p:cNvSpPr/>
          <p:nvPr/>
        </p:nvSpPr>
        <p:spPr>
          <a:xfrm>
            <a:off x="962640" y="1265040"/>
            <a:ext cx="10341000" cy="4782600"/>
          </a:xfrm>
          <a:prstGeom prst="rect">
            <a:avLst/>
          </a:prstGeom>
          <a:noFill/>
          <a:ln>
            <a:noFill/>
          </a:ln>
        </p:spPr>
        <p:style>
          <a:lnRef idx="0"/>
          <a:fillRef idx="0"/>
          <a:effectRef idx="0"/>
          <a:fontRef idx="minor"/>
        </p:style>
      </p:sp>
      <p:pic>
        <p:nvPicPr>
          <p:cNvPr id="474" name="" descr=""/>
          <p:cNvPicPr/>
          <p:nvPr/>
        </p:nvPicPr>
        <p:blipFill>
          <a:blip r:embed="rId1"/>
          <a:stretch/>
        </p:blipFill>
        <p:spPr>
          <a:xfrm rot="21598200">
            <a:off x="3384000" y="1369440"/>
            <a:ext cx="5497560" cy="460800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CustomShape 1"/>
          <p:cNvSpPr/>
          <p:nvPr/>
        </p:nvSpPr>
        <p:spPr>
          <a:xfrm>
            <a:off x="1141560" y="161280"/>
            <a:ext cx="9905400" cy="90468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IN" sz="3600" spc="-1" strike="noStrike" cap="all">
                <a:solidFill>
                  <a:srgbClr val="000000"/>
                </a:solidFill>
                <a:latin typeface="Tw Cen MT"/>
              </a:rPr>
              <a:t>Screenshots</a:t>
            </a:r>
            <a:endParaRPr b="0" lang="en-IN" sz="3600" spc="-1" strike="noStrike">
              <a:latin typeface="Arial"/>
            </a:endParaRPr>
          </a:p>
        </p:txBody>
      </p:sp>
      <p:sp>
        <p:nvSpPr>
          <p:cNvPr id="476" name="CustomShape 2"/>
          <p:cNvSpPr/>
          <p:nvPr/>
        </p:nvSpPr>
        <p:spPr>
          <a:xfrm>
            <a:off x="720000" y="1296000"/>
            <a:ext cx="10326960" cy="4494600"/>
          </a:xfrm>
          <a:prstGeom prst="rect">
            <a:avLst/>
          </a:prstGeom>
          <a:noFill/>
          <a:ln>
            <a:noFill/>
          </a:ln>
        </p:spPr>
        <p:style>
          <a:lnRef idx="0"/>
          <a:fillRef idx="0"/>
          <a:effectRef idx="0"/>
          <a:fontRef idx="minor"/>
        </p:style>
      </p:sp>
      <p:pic>
        <p:nvPicPr>
          <p:cNvPr id="477" name="" descr=""/>
          <p:cNvPicPr/>
          <p:nvPr/>
        </p:nvPicPr>
        <p:blipFill>
          <a:blip r:embed="rId1"/>
          <a:stretch/>
        </p:blipFill>
        <p:spPr>
          <a:xfrm>
            <a:off x="3456000" y="1345320"/>
            <a:ext cx="5399640" cy="444528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CustomShape 1"/>
          <p:cNvSpPr/>
          <p:nvPr/>
        </p:nvSpPr>
        <p:spPr>
          <a:xfrm>
            <a:off x="1141560" y="273600"/>
            <a:ext cx="9905400" cy="79236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IN" sz="3600" spc="-1" strike="noStrike" cap="all">
                <a:solidFill>
                  <a:srgbClr val="000000"/>
                </a:solidFill>
                <a:latin typeface="Tw Cen MT"/>
              </a:rPr>
              <a:t>Screenshots</a:t>
            </a:r>
            <a:endParaRPr b="0" lang="en-IN" sz="3600" spc="-1" strike="noStrike">
              <a:latin typeface="Arial"/>
            </a:endParaRPr>
          </a:p>
        </p:txBody>
      </p:sp>
      <p:sp>
        <p:nvSpPr>
          <p:cNvPr id="479" name="CustomShape 2"/>
          <p:cNvSpPr/>
          <p:nvPr/>
        </p:nvSpPr>
        <p:spPr>
          <a:xfrm>
            <a:off x="853560" y="1368000"/>
            <a:ext cx="10810080" cy="4967640"/>
          </a:xfrm>
          <a:prstGeom prst="rect">
            <a:avLst/>
          </a:prstGeom>
          <a:noFill/>
          <a:ln>
            <a:noFill/>
          </a:ln>
        </p:spPr>
        <p:style>
          <a:lnRef idx="0"/>
          <a:fillRef idx="0"/>
          <a:effectRef idx="0"/>
          <a:fontRef idx="minor"/>
        </p:style>
      </p:sp>
      <p:pic>
        <p:nvPicPr>
          <p:cNvPr id="480" name="" descr=""/>
          <p:cNvPicPr/>
          <p:nvPr/>
        </p:nvPicPr>
        <p:blipFill>
          <a:blip r:embed="rId1"/>
          <a:stretch/>
        </p:blipFill>
        <p:spPr>
          <a:xfrm>
            <a:off x="2952000" y="1431000"/>
            <a:ext cx="6404400" cy="490464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CustomShape 1"/>
          <p:cNvSpPr/>
          <p:nvPr/>
        </p:nvSpPr>
        <p:spPr>
          <a:xfrm>
            <a:off x="981000" y="1950480"/>
            <a:ext cx="9905400" cy="1477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0" lang="en-IN" sz="5400" spc="-1" strike="noStrike" cap="all">
                <a:solidFill>
                  <a:srgbClr val="000000"/>
                </a:solidFill>
                <a:latin typeface="Tw Cen MT"/>
              </a:rPr>
              <a:t>Thank you</a:t>
            </a:r>
            <a:endParaRPr b="0" lang="en-IN" sz="5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1141560" y="327600"/>
            <a:ext cx="9905400" cy="147780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0" lang="en-IN" sz="4000" spc="-1" strike="noStrike" cap="all">
                <a:solidFill>
                  <a:srgbClr val="000000"/>
                </a:solidFill>
                <a:latin typeface="Tw Cen MT"/>
              </a:rPr>
              <a:t>Introduction</a:t>
            </a:r>
            <a:endParaRPr b="0" lang="en-IN" sz="4000" spc="-1" strike="noStrike">
              <a:latin typeface="Arial"/>
            </a:endParaRPr>
          </a:p>
        </p:txBody>
      </p:sp>
      <p:sp>
        <p:nvSpPr>
          <p:cNvPr id="455" name="CustomShape 2"/>
          <p:cNvSpPr/>
          <p:nvPr/>
        </p:nvSpPr>
        <p:spPr>
          <a:xfrm>
            <a:off x="1141560" y="2249640"/>
            <a:ext cx="9905400" cy="3540960"/>
          </a:xfrm>
          <a:prstGeom prst="rect">
            <a:avLst/>
          </a:prstGeom>
          <a:noFill/>
          <a:ln>
            <a:noFill/>
          </a:ln>
        </p:spPr>
        <p:style>
          <a:lnRef idx="0"/>
          <a:fillRef idx="0"/>
          <a:effectRef idx="0"/>
          <a:fontRef idx="minor"/>
        </p:style>
        <p:txBody>
          <a:bodyPr lIns="90000" rIns="90000" tIns="45000" bIns="45000">
            <a:normAutofit fontScale="76000"/>
          </a:bodyPr>
          <a:p>
            <a:pPr marL="228600" indent="-227880">
              <a:lnSpc>
                <a:spcPct val="120000"/>
              </a:lnSpc>
              <a:spcBef>
                <a:spcPts val="1001"/>
              </a:spcBef>
              <a:buClr>
                <a:srgbClr val="000000"/>
              </a:buClr>
              <a:buSzPct val="125000"/>
              <a:buFont typeface="Arial"/>
              <a:buChar char="•"/>
            </a:pPr>
            <a:r>
              <a:rPr b="0" lang="en-US" sz="2800" spc="-1" strike="noStrike">
                <a:solidFill>
                  <a:srgbClr val="000000"/>
                </a:solidFill>
                <a:latin typeface="Tw Cen MT"/>
              </a:rPr>
              <a:t>An individual usually has a hard time finding a good movie according to their choice of genre , so we recommend them a list of movies over their ratings or genre or movies that are similar to the one requested and also the list of top rated movies.</a:t>
            </a:r>
            <a:endParaRPr b="0" lang="en-IN" sz="2800" spc="-1" strike="noStrike">
              <a:latin typeface="Arial"/>
            </a:endParaRPr>
          </a:p>
          <a:p>
            <a:pPr marL="228600" indent="-227880">
              <a:lnSpc>
                <a:spcPct val="120000"/>
              </a:lnSpc>
              <a:spcBef>
                <a:spcPts val="1001"/>
              </a:spcBef>
              <a:buClr>
                <a:srgbClr val="000000"/>
              </a:buClr>
              <a:buSzPct val="125000"/>
              <a:buFont typeface="Arial"/>
              <a:buChar char="•"/>
            </a:pPr>
            <a:r>
              <a:rPr b="0" lang="en-US" sz="2800" spc="-1" strike="noStrike">
                <a:solidFill>
                  <a:srgbClr val="000000"/>
                </a:solidFill>
                <a:latin typeface="Tw Cen MT"/>
              </a:rPr>
              <a:t>We will be using filtering techniques such as Content based filtering and Statistical based filtering to achieve our goal.</a:t>
            </a: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stomShape 1"/>
          <p:cNvSpPr/>
          <p:nvPr/>
        </p:nvSpPr>
        <p:spPr>
          <a:xfrm rot="21594000">
            <a:off x="391680" y="1555920"/>
            <a:ext cx="4216680" cy="600120"/>
          </a:xfrm>
          <a:prstGeom prst="rect">
            <a:avLst/>
          </a:prstGeom>
          <a:noFill/>
          <a:ln>
            <a:noFill/>
          </a:ln>
        </p:spPr>
        <p:style>
          <a:lnRef idx="0"/>
          <a:fillRef idx="0"/>
          <a:effectRef idx="0"/>
          <a:fontRef idx="minor"/>
        </p:style>
        <p:txBody>
          <a:bodyPr lIns="90000" rIns="90000" tIns="45000" bIns="45000" anchor="b">
            <a:noAutofit/>
          </a:bodyPr>
          <a:p>
            <a:pPr>
              <a:lnSpc>
                <a:spcPct val="90000"/>
              </a:lnSpc>
            </a:pPr>
            <a:r>
              <a:rPr b="0" lang="en-IN" sz="3200" spc="-1" strike="noStrike" cap="all">
                <a:solidFill>
                  <a:srgbClr val="000000"/>
                </a:solidFill>
                <a:latin typeface="Tw Cen MT"/>
              </a:rPr>
              <a:t>implementation</a:t>
            </a:r>
            <a:endParaRPr b="0" lang="en-IN" sz="3200" spc="-1" strike="noStrike">
              <a:latin typeface="Arial"/>
            </a:endParaRPr>
          </a:p>
        </p:txBody>
      </p:sp>
      <p:sp>
        <p:nvSpPr>
          <p:cNvPr id="457" name="CustomShape 2"/>
          <p:cNvSpPr/>
          <p:nvPr/>
        </p:nvSpPr>
        <p:spPr>
          <a:xfrm>
            <a:off x="2329560" y="6019920"/>
            <a:ext cx="756360" cy="593640"/>
          </a:xfrm>
          <a:prstGeom prst="rect">
            <a:avLst/>
          </a:prstGeom>
          <a:noFill/>
          <a:ln>
            <a:noFill/>
          </a:ln>
        </p:spPr>
        <p:style>
          <a:lnRef idx="0"/>
          <a:fillRef idx="0"/>
          <a:effectRef idx="0"/>
          <a:fontRef idx="minor"/>
        </p:style>
      </p:sp>
      <p:pic>
        <p:nvPicPr>
          <p:cNvPr id="458" name="" descr=""/>
          <p:cNvPicPr/>
          <p:nvPr/>
        </p:nvPicPr>
        <p:blipFill>
          <a:blip r:embed="rId1"/>
          <a:stretch/>
        </p:blipFill>
        <p:spPr>
          <a:xfrm>
            <a:off x="5544000" y="72000"/>
            <a:ext cx="5867280" cy="662364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CustomShape 1"/>
          <p:cNvSpPr/>
          <p:nvPr/>
        </p:nvSpPr>
        <p:spPr>
          <a:xfrm>
            <a:off x="1141560" y="618480"/>
            <a:ext cx="9905400" cy="1477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IN" sz="3600" spc="-1" strike="noStrike" cap="all">
                <a:solidFill>
                  <a:srgbClr val="000000"/>
                </a:solidFill>
                <a:latin typeface="Tw Cen MT"/>
              </a:rPr>
              <a:t>Contents</a:t>
            </a:r>
            <a:endParaRPr b="0" lang="en-IN" sz="3600" spc="-1" strike="noStrike">
              <a:latin typeface="Arial"/>
            </a:endParaRPr>
          </a:p>
        </p:txBody>
      </p:sp>
      <p:sp>
        <p:nvSpPr>
          <p:cNvPr id="460" name="CustomShape 2"/>
          <p:cNvSpPr/>
          <p:nvPr/>
        </p:nvSpPr>
        <p:spPr>
          <a:xfrm>
            <a:off x="975240" y="1798200"/>
            <a:ext cx="10484280" cy="4677840"/>
          </a:xfrm>
          <a:prstGeom prst="rect">
            <a:avLst/>
          </a:prstGeom>
          <a:noFill/>
          <a:ln>
            <a:noFill/>
          </a:ln>
        </p:spPr>
        <p:style>
          <a:lnRef idx="0"/>
          <a:fillRef idx="0"/>
          <a:effectRef idx="0"/>
          <a:fontRef idx="minor"/>
        </p:style>
        <p:txBody>
          <a:bodyPr lIns="90000" rIns="90000" tIns="45000" bIns="45000">
            <a:normAutofit fontScale="85000"/>
          </a:bodyPr>
          <a:p>
            <a:pPr marL="228600" indent="-227880">
              <a:lnSpc>
                <a:spcPct val="120000"/>
              </a:lnSpc>
              <a:spcBef>
                <a:spcPts val="1001"/>
              </a:spcBef>
              <a:buClr>
                <a:srgbClr val="ffffff"/>
              </a:buClr>
              <a:buSzPct val="125000"/>
              <a:buFont typeface="Arial"/>
              <a:buChar char="•"/>
            </a:pPr>
            <a:r>
              <a:rPr b="0" lang="en-US" sz="2400" spc="-1" strike="noStrike">
                <a:solidFill>
                  <a:srgbClr val="ffffff"/>
                </a:solidFill>
                <a:latin typeface="Tw Cen MT"/>
              </a:rPr>
              <a:t>Content-based Filtering is a technique that uses similarities in features to make decisions. This technique is often used in recommender systems, which are algorithms designed to advertise or recommend things to users based on knowledge accumulated about the user.</a:t>
            </a:r>
            <a:endParaRPr b="0" lang="en-IN" sz="2400" spc="-1" strike="noStrike">
              <a:latin typeface="Arial"/>
            </a:endParaRPr>
          </a:p>
          <a:p>
            <a:pPr marL="228600" indent="-227880">
              <a:lnSpc>
                <a:spcPct val="120000"/>
              </a:lnSpc>
              <a:spcBef>
                <a:spcPts val="1001"/>
              </a:spcBef>
              <a:buClr>
                <a:srgbClr val="ffffff"/>
              </a:buClr>
              <a:buSzPct val="125000"/>
              <a:buFont typeface="Arial"/>
              <a:buChar char="•"/>
            </a:pPr>
            <a:r>
              <a:rPr b="0" lang="en-US" sz="2400" spc="-1" strike="noStrike">
                <a:solidFill>
                  <a:srgbClr val="ffffff"/>
                </a:solidFill>
                <a:latin typeface="Tw Cen MT"/>
              </a:rPr>
              <a:t>This model is easily scalable due to low amounts of data.</a:t>
            </a:r>
            <a:endParaRPr b="0" lang="en-IN" sz="2400" spc="-1" strike="noStrike">
              <a:latin typeface="Arial"/>
            </a:endParaRPr>
          </a:p>
          <a:p>
            <a:pPr marL="228600" indent="-227880">
              <a:lnSpc>
                <a:spcPct val="120000"/>
              </a:lnSpc>
              <a:spcBef>
                <a:spcPts val="1001"/>
              </a:spcBef>
              <a:buClr>
                <a:srgbClr val="ffffff"/>
              </a:buClr>
              <a:buSzPct val="125000"/>
              <a:buFont typeface="Arial"/>
              <a:buChar char="•"/>
            </a:pPr>
            <a:r>
              <a:rPr b="0" lang="en-US" sz="2400" spc="-1" strike="noStrike">
                <a:solidFill>
                  <a:srgbClr val="ffffff"/>
                </a:solidFill>
                <a:latin typeface="Tw Cen MT"/>
              </a:rPr>
              <a:t>However, this model requires a fair amount of domain knowledge from the people attributing features to products. So, its accuracy is largely dependent on that knowledge being accurate.</a:t>
            </a:r>
            <a:endParaRPr b="0" lang="en-IN" sz="2400" spc="-1" strike="noStrike">
              <a:latin typeface="Arial"/>
            </a:endParaRPr>
          </a:p>
          <a:p>
            <a:pPr marL="228600" indent="-227880">
              <a:lnSpc>
                <a:spcPct val="120000"/>
              </a:lnSpc>
              <a:spcBef>
                <a:spcPts val="1001"/>
              </a:spcBef>
              <a:buClr>
                <a:srgbClr val="ffffff"/>
              </a:buClr>
              <a:buSzPct val="125000"/>
              <a:buFont typeface="Arial"/>
              <a:buChar char="•"/>
            </a:pPr>
            <a:r>
              <a:rPr b="0" lang="en-US" sz="2400" spc="-1" strike="noStrike">
                <a:solidFill>
                  <a:srgbClr val="ffffff"/>
                </a:solidFill>
                <a:latin typeface="Tw Cen MT"/>
              </a:rPr>
              <a:t>In our code we have used content-based filtering to find movies that are similar to the movie searched by the user. </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CustomShape 1"/>
          <p:cNvSpPr/>
          <p:nvPr/>
        </p:nvSpPr>
        <p:spPr>
          <a:xfrm>
            <a:off x="1141560" y="618480"/>
            <a:ext cx="9905400" cy="1477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IN" sz="3600" spc="-1" strike="noStrike" cap="all">
                <a:solidFill>
                  <a:srgbClr val="ffffff"/>
                </a:solidFill>
                <a:latin typeface="Tw Cen MT"/>
              </a:rPr>
              <a:t>Screenshot</a:t>
            </a:r>
            <a:endParaRPr b="0" lang="en-IN" sz="3600" spc="-1" strike="noStrike">
              <a:latin typeface="Arial"/>
            </a:endParaRPr>
          </a:p>
        </p:txBody>
      </p:sp>
      <p:pic>
        <p:nvPicPr>
          <p:cNvPr id="462" name="Content Placeholder 4" descr=""/>
          <p:cNvPicPr/>
          <p:nvPr/>
        </p:nvPicPr>
        <p:blipFill>
          <a:blip r:embed="rId1"/>
          <a:stretch/>
        </p:blipFill>
        <p:spPr>
          <a:xfrm>
            <a:off x="1867320" y="2097000"/>
            <a:ext cx="8453520" cy="391248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1141560" y="0"/>
            <a:ext cx="9905400" cy="1477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IN" sz="3600" spc="-1" strike="noStrike" cap="all">
                <a:solidFill>
                  <a:srgbClr val="000000"/>
                </a:solidFill>
                <a:latin typeface="Tw Cen MT"/>
              </a:rPr>
              <a:t>Correlation</a:t>
            </a:r>
            <a:endParaRPr b="0" lang="en-IN" sz="3600" spc="-1" strike="noStrike">
              <a:latin typeface="Arial"/>
            </a:endParaRPr>
          </a:p>
        </p:txBody>
      </p:sp>
      <p:sp>
        <p:nvSpPr>
          <p:cNvPr id="464" name="CustomShape 2"/>
          <p:cNvSpPr/>
          <p:nvPr/>
        </p:nvSpPr>
        <p:spPr>
          <a:xfrm>
            <a:off x="1141560" y="1478520"/>
            <a:ext cx="9905400" cy="4889520"/>
          </a:xfrm>
          <a:prstGeom prst="rect">
            <a:avLst/>
          </a:prstGeom>
          <a:noFill/>
          <a:ln>
            <a:noFill/>
          </a:ln>
        </p:spPr>
        <p:style>
          <a:lnRef idx="0"/>
          <a:fillRef idx="0"/>
          <a:effectRef idx="0"/>
          <a:fontRef idx="minor"/>
        </p:style>
        <p:txBody>
          <a:bodyPr lIns="90000" rIns="90000" tIns="45000" bIns="45000">
            <a:normAutofit/>
          </a:bodyPr>
          <a:p>
            <a:pPr marL="228600" indent="-227880">
              <a:lnSpc>
                <a:spcPct val="120000"/>
              </a:lnSpc>
              <a:spcBef>
                <a:spcPts val="1001"/>
              </a:spcBef>
              <a:buClr>
                <a:srgbClr val="ffffff"/>
              </a:buClr>
              <a:buSzPct val="125000"/>
              <a:buFont typeface="Arial"/>
              <a:buChar char="•"/>
            </a:pPr>
            <a:r>
              <a:rPr b="0" lang="en-US" sz="2400" spc="-1" strike="noStrike">
                <a:solidFill>
                  <a:srgbClr val="ffffff"/>
                </a:solidFill>
                <a:latin typeface="Arial"/>
              </a:rPr>
              <a:t>The </a:t>
            </a:r>
            <a:r>
              <a:rPr b="1" lang="en-US" sz="2400" spc="-1" strike="noStrike">
                <a:solidFill>
                  <a:srgbClr val="ffffff"/>
                </a:solidFill>
                <a:latin typeface="Arial"/>
              </a:rPr>
              <a:t>correlation</a:t>
            </a:r>
            <a:r>
              <a:rPr b="0" lang="en-US" sz="2400" spc="-1" strike="noStrike">
                <a:solidFill>
                  <a:srgbClr val="ffffff"/>
                </a:solidFill>
                <a:latin typeface="Arial"/>
              </a:rPr>
              <a:t> is a numerical values between -1 and 1 that indicates how much two variables are related to each other. Correlation = 0 means no correlation, while &gt;0 is positive correlation and &lt;0 is negative correlation.</a:t>
            </a:r>
            <a:endParaRPr b="0" lang="en-IN" sz="2400" spc="-1" strike="noStrike">
              <a:latin typeface="Arial"/>
            </a:endParaRPr>
          </a:p>
          <a:p>
            <a:pPr marL="228600" indent="-227880">
              <a:lnSpc>
                <a:spcPct val="120000"/>
              </a:lnSpc>
              <a:spcBef>
                <a:spcPts val="1001"/>
              </a:spcBef>
              <a:buClr>
                <a:srgbClr val="ffffff"/>
              </a:buClr>
              <a:buSzPct val="125000"/>
              <a:buFont typeface="Arial"/>
              <a:buChar char="•"/>
            </a:pPr>
            <a:r>
              <a:rPr b="0" lang="en-US" sz="2400" spc="-1" strike="noStrike">
                <a:solidFill>
                  <a:srgbClr val="ffffff"/>
                </a:solidFill>
                <a:latin typeface="Arial"/>
              </a:rPr>
              <a:t>We use the corrwith() to obtain this objective</a:t>
            </a:r>
            <a:r>
              <a:rPr b="0" lang="en-IN" sz="2400" spc="-1" strike="noStrike">
                <a:solidFill>
                  <a:srgbClr val="ffffff"/>
                </a:solidFill>
                <a:latin typeface="Arial"/>
              </a:rPr>
              <a:t>.</a:t>
            </a:r>
            <a:endParaRPr b="0" lang="en-IN" sz="2400" spc="-1" strike="noStrike">
              <a:latin typeface="Arial"/>
            </a:endParaRPr>
          </a:p>
          <a:p>
            <a:pPr marL="228600" indent="-227880">
              <a:lnSpc>
                <a:spcPct val="120000"/>
              </a:lnSpc>
              <a:spcBef>
                <a:spcPts val="1001"/>
              </a:spcBef>
              <a:buClr>
                <a:srgbClr val="ffffff"/>
              </a:buClr>
              <a:buSzPct val="125000"/>
              <a:buFont typeface="Arial"/>
              <a:buChar char="•"/>
            </a:pPr>
            <a:r>
              <a:rPr b="0" i="1" lang="en-US" sz="2400" spc="-1" strike="noStrike">
                <a:solidFill>
                  <a:srgbClr val="ffffff"/>
                </a:solidFill>
                <a:latin typeface="Arial"/>
              </a:rPr>
              <a:t>dropna()</a:t>
            </a:r>
            <a:r>
              <a:rPr b="0" lang="en-US" sz="2400" spc="-1" strike="noStrike">
                <a:solidFill>
                  <a:srgbClr val="ffffff"/>
                </a:solidFill>
                <a:latin typeface="Arial"/>
              </a:rPr>
              <a:t> method allows the user to analyze and drop Rows/Columns with Null values in different ways</a:t>
            </a:r>
            <a:endParaRPr b="0" lang="en-IN" sz="2400" spc="-1" strike="noStrike">
              <a:latin typeface="Arial"/>
            </a:endParaRPr>
          </a:p>
          <a:p>
            <a:pPr marL="228600" indent="-227880">
              <a:lnSpc>
                <a:spcPct val="120000"/>
              </a:lnSpc>
              <a:spcBef>
                <a:spcPts val="1001"/>
              </a:spcBef>
              <a:buClr>
                <a:srgbClr val="ffffff"/>
              </a:buClr>
              <a:buSzPct val="125000"/>
              <a:buFont typeface="Arial"/>
              <a:buChar char="•"/>
            </a:pPr>
            <a:r>
              <a:rPr b="1" lang="en-US" sz="2400" spc="-1" strike="noStrike">
                <a:solidFill>
                  <a:srgbClr val="ffffff"/>
                </a:solidFill>
                <a:latin typeface="arial"/>
              </a:rPr>
              <a:t>inplace</a:t>
            </a:r>
            <a:r>
              <a:rPr b="0" lang="en-US" sz="2400" spc="-1" strike="noStrike">
                <a:solidFill>
                  <a:srgbClr val="ffffff"/>
                </a:solidFill>
                <a:latin typeface="arial"/>
              </a:rPr>
              <a:t> = </a:t>
            </a:r>
            <a:r>
              <a:rPr b="1" lang="en-US" sz="2400" spc="-1" strike="noStrike">
                <a:solidFill>
                  <a:srgbClr val="ffffff"/>
                </a:solidFill>
                <a:latin typeface="arial"/>
              </a:rPr>
              <a:t>True</a:t>
            </a:r>
            <a:r>
              <a:rPr b="0" lang="en-US" sz="2400" spc="-1" strike="noStrike">
                <a:solidFill>
                  <a:srgbClr val="ffffff"/>
                </a:solidFill>
                <a:latin typeface="arial"/>
              </a:rPr>
              <a:t> , the data </a:t>
            </a:r>
            <a:r>
              <a:rPr b="1" lang="en-US" sz="2400" spc="-1" strike="noStrike">
                <a:solidFill>
                  <a:srgbClr val="ffffff"/>
                </a:solidFill>
                <a:latin typeface="arial"/>
              </a:rPr>
              <a:t>is</a:t>
            </a:r>
            <a:r>
              <a:rPr b="0" lang="en-US" sz="2400" spc="-1" strike="noStrike">
                <a:solidFill>
                  <a:srgbClr val="ffffff"/>
                </a:solidFill>
                <a:latin typeface="arial"/>
              </a:rPr>
              <a:t> modified </a:t>
            </a:r>
            <a:r>
              <a:rPr b="1" lang="en-US" sz="2400" spc="-1" strike="noStrike">
                <a:solidFill>
                  <a:srgbClr val="ffffff"/>
                </a:solidFill>
                <a:latin typeface="arial"/>
              </a:rPr>
              <a:t>in place</a:t>
            </a:r>
            <a:r>
              <a:rPr b="0" lang="en-US" sz="2400" spc="-1" strike="noStrike">
                <a:solidFill>
                  <a:srgbClr val="ffffff"/>
                </a:solidFill>
                <a:latin typeface="arial"/>
              </a:rPr>
              <a:t>, which </a:t>
            </a:r>
            <a:r>
              <a:rPr b="1" lang="en-US" sz="2400" spc="-1" strike="noStrike">
                <a:solidFill>
                  <a:srgbClr val="ffffff"/>
                </a:solidFill>
                <a:latin typeface="arial"/>
              </a:rPr>
              <a:t>means</a:t>
            </a:r>
            <a:r>
              <a:rPr b="0" lang="en-US" sz="2400" spc="-1" strike="noStrike">
                <a:solidFill>
                  <a:srgbClr val="ffffff"/>
                </a:solidFill>
                <a:latin typeface="arial"/>
              </a:rPr>
              <a:t> it will return nothing but the dataframe </a:t>
            </a:r>
            <a:r>
              <a:rPr b="1" lang="en-US" sz="2400" spc="-1" strike="noStrike">
                <a:solidFill>
                  <a:srgbClr val="ffffff"/>
                </a:solidFill>
                <a:latin typeface="arial"/>
              </a:rPr>
              <a:t>is</a:t>
            </a:r>
            <a:r>
              <a:rPr b="0" lang="en-US" sz="2400" spc="-1" strike="noStrike">
                <a:solidFill>
                  <a:srgbClr val="ffffff"/>
                </a:solidFill>
                <a:latin typeface="arial"/>
              </a:rPr>
              <a:t> updated.</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CustomShape 1"/>
          <p:cNvSpPr/>
          <p:nvPr/>
        </p:nvSpPr>
        <p:spPr>
          <a:xfrm>
            <a:off x="1141560" y="0"/>
            <a:ext cx="9905400" cy="1477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IN" sz="3600" spc="-1" strike="noStrike" cap="all">
                <a:solidFill>
                  <a:srgbClr val="000000"/>
                </a:solidFill>
                <a:latin typeface="Tw Cen MT"/>
              </a:rPr>
              <a:t>Challenges Faced</a:t>
            </a:r>
            <a:endParaRPr b="0" lang="en-IN" sz="3600" spc="-1" strike="noStrike">
              <a:latin typeface="Arial"/>
            </a:endParaRPr>
          </a:p>
        </p:txBody>
      </p:sp>
      <p:pic>
        <p:nvPicPr>
          <p:cNvPr id="466" name="Content Placeholder 4" descr=""/>
          <p:cNvPicPr/>
          <p:nvPr/>
        </p:nvPicPr>
        <p:blipFill>
          <a:blip r:embed="rId1"/>
          <a:stretch/>
        </p:blipFill>
        <p:spPr>
          <a:xfrm>
            <a:off x="1026720" y="1620360"/>
            <a:ext cx="10451520" cy="47476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CustomShape 1"/>
          <p:cNvSpPr/>
          <p:nvPr/>
        </p:nvSpPr>
        <p:spPr>
          <a:xfrm>
            <a:off x="1143000" y="296640"/>
            <a:ext cx="9905400" cy="1477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IN" sz="3600" spc="-1" strike="noStrike" cap="all">
                <a:solidFill>
                  <a:srgbClr val="000000"/>
                </a:solidFill>
                <a:latin typeface="Tw Cen MT"/>
              </a:rPr>
              <a:t>Statistical filtering</a:t>
            </a:r>
            <a:endParaRPr b="0" lang="en-IN" sz="3600" spc="-1" strike="noStrike">
              <a:latin typeface="Arial"/>
            </a:endParaRPr>
          </a:p>
        </p:txBody>
      </p:sp>
      <p:sp>
        <p:nvSpPr>
          <p:cNvPr id="468" name="CustomShape 2"/>
          <p:cNvSpPr/>
          <p:nvPr/>
        </p:nvSpPr>
        <p:spPr>
          <a:xfrm>
            <a:off x="914400" y="1604160"/>
            <a:ext cx="10132200" cy="4956120"/>
          </a:xfrm>
          <a:prstGeom prst="rect">
            <a:avLst/>
          </a:prstGeom>
          <a:noFill/>
          <a:ln>
            <a:noFill/>
          </a:ln>
        </p:spPr>
        <p:style>
          <a:lnRef idx="0"/>
          <a:fillRef idx="0"/>
          <a:effectRef idx="0"/>
          <a:fontRef idx="minor"/>
        </p:style>
        <p:txBody>
          <a:bodyPr lIns="90000" rIns="90000" tIns="45000" bIns="45000">
            <a:normAutofit/>
          </a:bodyPr>
          <a:p>
            <a:pPr marL="228600" indent="-227880">
              <a:lnSpc>
                <a:spcPct val="120000"/>
              </a:lnSpc>
              <a:spcBef>
                <a:spcPts val="1001"/>
              </a:spcBef>
              <a:buClr>
                <a:srgbClr val="ffffff"/>
              </a:buClr>
              <a:buSzPct val="125000"/>
              <a:buFont typeface="Arial"/>
              <a:buChar char="•"/>
            </a:pPr>
            <a:r>
              <a:rPr b="0" lang="en-IN" sz="2400" spc="-1" strike="noStrike">
                <a:solidFill>
                  <a:srgbClr val="ffffff"/>
                </a:solidFill>
                <a:latin typeface="Tw Cen MT"/>
              </a:rPr>
              <a:t>Here we filter the data obtained by a weight variable i.e., Weighted Rating Which is calculated as ,</a:t>
            </a:r>
            <a:endParaRPr b="0" lang="en-IN" sz="2400" spc="-1" strike="noStrike">
              <a:latin typeface="Arial"/>
            </a:endParaRPr>
          </a:p>
          <a:p>
            <a:pPr>
              <a:lnSpc>
                <a:spcPct val="120000"/>
              </a:lnSpc>
              <a:spcBef>
                <a:spcPts val="1001"/>
              </a:spcBef>
              <a:tabLst>
                <a:tab algn="l" pos="0"/>
              </a:tabLst>
            </a:pPr>
            <a:r>
              <a:rPr b="0" lang="en-IN" sz="2400" spc="-1" strike="noStrike">
                <a:solidFill>
                  <a:srgbClr val="ffffff"/>
                </a:solidFill>
                <a:latin typeface="Tw Cen MT"/>
              </a:rPr>
              <a:t>	</a:t>
            </a:r>
            <a:r>
              <a:rPr b="0" lang="en-IN" sz="2400" spc="-1" strike="noStrike">
                <a:solidFill>
                  <a:srgbClr val="ffffff"/>
                </a:solidFill>
                <a:latin typeface="Tw Cen MT"/>
              </a:rPr>
              <a:t>	</a:t>
            </a:r>
            <a:r>
              <a:rPr b="0" lang="en-IN" sz="2400" spc="-1" strike="noStrike">
                <a:solidFill>
                  <a:srgbClr val="ffffff"/>
                </a:solidFill>
                <a:latin typeface="Tw Cen MT"/>
              </a:rPr>
              <a:t>	</a:t>
            </a:r>
            <a:r>
              <a:rPr b="0" lang="en-IN" sz="2400" spc="-1" strike="noStrike">
                <a:solidFill>
                  <a:srgbClr val="ffffff"/>
                </a:solidFill>
                <a:latin typeface="Tw Cen MT"/>
              </a:rPr>
              <a:t>(R*v+C*m)/(v+m)</a:t>
            </a:r>
            <a:endParaRPr b="0" lang="en-IN" sz="2400" spc="-1" strike="noStrike">
              <a:latin typeface="Arial"/>
            </a:endParaRPr>
          </a:p>
          <a:p>
            <a:pPr>
              <a:lnSpc>
                <a:spcPct val="120000"/>
              </a:lnSpc>
              <a:spcBef>
                <a:spcPts val="1001"/>
              </a:spcBef>
              <a:tabLst>
                <a:tab algn="l" pos="0"/>
              </a:tabLst>
            </a:pPr>
            <a:r>
              <a:rPr b="0" lang="en-IN" sz="2400" spc="-1" strike="noStrike">
                <a:solidFill>
                  <a:srgbClr val="ffffff"/>
                </a:solidFill>
                <a:latin typeface="Tw Cen MT"/>
              </a:rPr>
              <a:t>Where,</a:t>
            </a:r>
            <a:endParaRPr b="0" lang="en-IN" sz="2400" spc="-1" strike="noStrike">
              <a:latin typeface="Arial"/>
            </a:endParaRPr>
          </a:p>
          <a:p>
            <a:pPr>
              <a:lnSpc>
                <a:spcPct val="120000"/>
              </a:lnSpc>
              <a:spcBef>
                <a:spcPts val="1001"/>
              </a:spcBef>
              <a:tabLst>
                <a:tab algn="l" pos="0"/>
              </a:tabLst>
            </a:pPr>
            <a:r>
              <a:rPr b="0" lang="en-IN" sz="2400" spc="-1" strike="noStrike">
                <a:solidFill>
                  <a:srgbClr val="ffffff"/>
                </a:solidFill>
                <a:latin typeface="Tw Cen MT"/>
              </a:rPr>
              <a:t>v : number of votes for a movie </a:t>
            </a:r>
            <a:endParaRPr b="0" lang="en-IN" sz="2400" spc="-1" strike="noStrike">
              <a:latin typeface="Arial"/>
            </a:endParaRPr>
          </a:p>
          <a:p>
            <a:pPr>
              <a:lnSpc>
                <a:spcPct val="120000"/>
              </a:lnSpc>
              <a:spcBef>
                <a:spcPts val="1001"/>
              </a:spcBef>
              <a:tabLst>
                <a:tab algn="l" pos="0"/>
              </a:tabLst>
            </a:pPr>
            <a:r>
              <a:rPr b="0" lang="en-IN" sz="2400" spc="-1" strike="noStrike">
                <a:solidFill>
                  <a:srgbClr val="ffffff"/>
                </a:solidFill>
                <a:latin typeface="Tw Cen MT"/>
              </a:rPr>
              <a:t>m : minimum number of votes for a movie (75% in our case)</a:t>
            </a:r>
            <a:endParaRPr b="0" lang="en-IN" sz="2400" spc="-1" strike="noStrike">
              <a:latin typeface="Arial"/>
            </a:endParaRPr>
          </a:p>
          <a:p>
            <a:pPr>
              <a:lnSpc>
                <a:spcPct val="120000"/>
              </a:lnSpc>
              <a:spcBef>
                <a:spcPts val="1001"/>
              </a:spcBef>
              <a:tabLst>
                <a:tab algn="l" pos="0"/>
              </a:tabLst>
            </a:pPr>
            <a:r>
              <a:rPr b="0" lang="en-IN" sz="2400" spc="-1" strike="noStrike">
                <a:solidFill>
                  <a:srgbClr val="ffffff"/>
                </a:solidFill>
                <a:latin typeface="Tw Cen MT"/>
              </a:rPr>
              <a:t>R : rating of the movie</a:t>
            </a:r>
            <a:endParaRPr b="0" lang="en-IN" sz="2400" spc="-1" strike="noStrike">
              <a:latin typeface="Arial"/>
            </a:endParaRPr>
          </a:p>
          <a:p>
            <a:pPr>
              <a:lnSpc>
                <a:spcPct val="120000"/>
              </a:lnSpc>
              <a:spcBef>
                <a:spcPts val="1001"/>
              </a:spcBef>
              <a:tabLst>
                <a:tab algn="l" pos="0"/>
              </a:tabLst>
            </a:pPr>
            <a:r>
              <a:rPr b="0" lang="en-IN" sz="2400" spc="-1" strike="noStrike">
                <a:solidFill>
                  <a:srgbClr val="ffffff"/>
                </a:solidFill>
                <a:latin typeface="Tw Cen MT"/>
              </a:rPr>
              <a:t>C : mean rating of all the movies</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CustomShape 1"/>
          <p:cNvSpPr/>
          <p:nvPr/>
        </p:nvSpPr>
        <p:spPr>
          <a:xfrm>
            <a:off x="1143000" y="6840"/>
            <a:ext cx="9905400" cy="115704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IN" sz="3600" spc="-1" strike="noStrike" cap="all">
                <a:solidFill>
                  <a:srgbClr val="000000"/>
                </a:solidFill>
                <a:latin typeface="Tw Cen MT"/>
              </a:rPr>
              <a:t>Screenshots</a:t>
            </a:r>
            <a:endParaRPr b="0" lang="en-IN" sz="3600" spc="-1" strike="noStrike">
              <a:latin typeface="Arial"/>
            </a:endParaRPr>
          </a:p>
        </p:txBody>
      </p:sp>
      <p:pic>
        <p:nvPicPr>
          <p:cNvPr id="470" name="Content Placeholder 11" descr=""/>
          <p:cNvPicPr/>
          <p:nvPr/>
        </p:nvPicPr>
        <p:blipFill>
          <a:blip r:embed="rId1"/>
          <a:stretch/>
        </p:blipFill>
        <p:spPr>
          <a:xfrm>
            <a:off x="1475280" y="2986560"/>
            <a:ext cx="8822880" cy="3864240"/>
          </a:xfrm>
          <a:prstGeom prst="rect">
            <a:avLst/>
          </a:prstGeom>
          <a:ln>
            <a:noFill/>
          </a:ln>
        </p:spPr>
      </p:pic>
      <p:pic>
        <p:nvPicPr>
          <p:cNvPr id="471" name="Content Placeholder 9" descr=""/>
          <p:cNvPicPr/>
          <p:nvPr/>
        </p:nvPicPr>
        <p:blipFill>
          <a:blip r:embed="rId2"/>
          <a:stretch/>
        </p:blipFill>
        <p:spPr>
          <a:xfrm>
            <a:off x="2459520" y="1019880"/>
            <a:ext cx="6528240" cy="182808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TM04033919[[fn=Circuit]]</Template>
  <TotalTime>129</TotalTime>
  <Application>LibreOffice/6.4.6.2$Linux_X86_64 LibreOffice_project/40$Build-2</Application>
  <Words>376</Words>
  <Paragraphs>33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2021-05-20T08:51:56Z</dcterms:created>
  <dc:creator>Sanath Kumar</dc:creator>
  <dc:description/>
  <dc:language>en-IN</dc:language>
  <cp:lastModifiedBy/>
  <dcterms:modified xsi:type="dcterms:W3CDTF">2021-05-20T23:46:54Z</dcterms:modified>
  <cp:revision>14</cp:revision>
  <dc:subject/>
  <dc:title>Movie Recommendation System</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13</vt:i4>
  </property>
</Properties>
</file>